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heme/theme2.xml" ContentType="application/vnd.openxmlformats-officedocument.them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xml" ContentType="application/vnd.openxmlformats-officedocument.presentationml.notesSlide+xml"/>
  <Override PartName="/ppt/tags/tag92.xml" ContentType="application/vnd.openxmlformats-officedocument.presentationml.tags+xml"/>
  <Override PartName="/ppt/notesSlides/notesSlide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5.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6.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7.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5.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16.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17.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notesSlides/notesSlide18.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9.xml" ContentType="application/vnd.openxmlformats-officedocument.presentationml.notesSlide+xml"/>
  <Override PartName="/ppt/tags/tag185.xml" ContentType="application/vnd.openxmlformats-officedocument.presentationml.tags+xml"/>
  <Override PartName="/ppt/notesSlides/notesSlide20.xml" ContentType="application/vnd.openxmlformats-officedocument.presentationml.notesSlide+xml"/>
  <Override PartName="/ppt/tags/tag186.xml" ContentType="application/vnd.openxmlformats-officedocument.presentationml.tags+xml"/>
  <Override PartName="/ppt/notesSlides/notesSlide21.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22.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23.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24.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25.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26.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427" r:id="rId3"/>
    <p:sldId id="260" r:id="rId4"/>
    <p:sldId id="261" r:id="rId5"/>
    <p:sldId id="331" r:id="rId6"/>
    <p:sldId id="268" r:id="rId7"/>
    <p:sldId id="333" r:id="rId8"/>
    <p:sldId id="380" r:id="rId9"/>
    <p:sldId id="354" r:id="rId10"/>
    <p:sldId id="428" r:id="rId11"/>
    <p:sldId id="365" r:id="rId12"/>
    <p:sldId id="429" r:id="rId13"/>
    <p:sldId id="431" r:id="rId14"/>
    <p:sldId id="430" r:id="rId15"/>
    <p:sldId id="278" r:id="rId16"/>
    <p:sldId id="277" r:id="rId17"/>
    <p:sldId id="281" r:id="rId18"/>
    <p:sldId id="424" r:id="rId19"/>
    <p:sldId id="425" r:id="rId20"/>
    <p:sldId id="410" r:id="rId21"/>
    <p:sldId id="423" r:id="rId22"/>
    <p:sldId id="422" r:id="rId23"/>
    <p:sldId id="397" r:id="rId24"/>
    <p:sldId id="350" r:id="rId25"/>
    <p:sldId id="291" r:id="rId26"/>
    <p:sldId id="294" r:id="rId27"/>
    <p:sldId id="29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FFFF"/>
    <a:srgbClr val="5B9BD5"/>
    <a:srgbClr val="52CA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8" autoAdjust="0"/>
    <p:restoredTop sz="74790" autoAdjust="0"/>
  </p:normalViewPr>
  <p:slideViewPr>
    <p:cSldViewPr snapToGrid="0">
      <p:cViewPr varScale="1">
        <p:scale>
          <a:sx n="67" d="100"/>
          <a:sy n="67" d="100"/>
        </p:scale>
        <p:origin x="64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F8632-AFC8-4A2B-9210-F0EF3FC9CA38}" type="datetimeFigureOut">
              <a:rPr lang="en-US" smtClean="0"/>
              <a:t>6/28/2024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B8390-B73F-48A8-80C0-AC33A37C25B4}" type="slidenum">
              <a:rPr lang="en-US" smtClean="0"/>
              <a:t>‹#›</a:t>
            </a:fld>
            <a:endParaRPr lang="en-US"/>
          </a:p>
        </p:txBody>
      </p:sp>
    </p:spTree>
    <p:extLst>
      <p:ext uri="{BB962C8B-B14F-4D97-AF65-F5344CB8AC3E}">
        <p14:creationId xmlns:p14="http://schemas.microsoft.com/office/powerpoint/2010/main" val="3321736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dirty="0">
                <a:sym typeface="+mn-ea"/>
              </a:rPr>
              <a:t>。</a:t>
            </a:r>
            <a:endParaRPr lang="en-US" altLang="zh-CN" sz="2000" dirty="0">
              <a:sym typeface="+mn-ea"/>
            </a:endParaRPr>
          </a:p>
        </p:txBody>
      </p:sp>
      <p:sp>
        <p:nvSpPr>
          <p:cNvPr id="4" name="灯片编号占位符 3"/>
          <p:cNvSpPr>
            <a:spLocks noGrp="1"/>
          </p:cNvSpPr>
          <p:nvPr>
            <p:ph type="sldNum" sz="quarter" idx="5"/>
          </p:nvPr>
        </p:nvSpPr>
        <p:spPr/>
        <p:txBody>
          <a:bodyPr/>
          <a:lstStyle/>
          <a:p>
            <a:fld id="{39A5F825-9C29-43CC-BB96-80A60E9689F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l" fontAlgn="auto">
              <a:lnSpc>
                <a:spcPts val="3400"/>
              </a:lnSpc>
              <a:spcBef>
                <a:spcPts val="0"/>
              </a:spcBef>
              <a:spcAft>
                <a:spcPts val="0"/>
              </a:spcAft>
              <a:buFont typeface="Arial" panose="020B0604020202020204" pitchFamily="34" charset="0"/>
              <a:buChar char="•"/>
            </a:pPr>
            <a:r>
              <a:rPr lang="zh-CN" altLang="en-US" dirty="0"/>
              <a:t>数据特征可视化图表</a:t>
            </a:r>
            <a:endParaRPr lang="en-US" altLang="zh-CN" dirty="0"/>
          </a:p>
        </p:txBody>
      </p:sp>
      <p:sp>
        <p:nvSpPr>
          <p:cNvPr id="4" name="灯片编号占位符 3"/>
          <p:cNvSpPr>
            <a:spLocks noGrp="1"/>
          </p:cNvSpPr>
          <p:nvPr>
            <p:ph type="sldNum" sz="quarter" idx="5"/>
          </p:nvPr>
        </p:nvSpPr>
        <p:spPr/>
        <p:txBody>
          <a:bodyPr/>
          <a:lstStyle/>
          <a:p>
            <a:fld id="{531B8390-B73F-48A8-80C0-AC33A37C25B4}" type="slidenum">
              <a:rPr lang="en-US" smtClean="0"/>
              <a:t>10</a:t>
            </a:fld>
            <a:endParaRPr lang="en-US"/>
          </a:p>
        </p:txBody>
      </p:sp>
    </p:spTree>
    <p:extLst>
      <p:ext uri="{BB962C8B-B14F-4D97-AF65-F5344CB8AC3E}">
        <p14:creationId xmlns:p14="http://schemas.microsoft.com/office/powerpoint/2010/main" val="1920030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首先是数据清洗，它涉及处理原始数据中的各种问题，包括缺失值、异常值、重复值等。如本次数据分析，发现房屋朝向空值较多，租房面积存在不合理（比如面积为</a:t>
            </a:r>
            <a:r>
              <a:rPr lang="en-US" altLang="zh-CN" dirty="0"/>
              <a:t>1</a:t>
            </a:r>
            <a:r>
              <a:rPr lang="zh-CN" altLang="en-US" dirty="0"/>
              <a:t>或每室面积小于</a:t>
            </a:r>
            <a:r>
              <a:rPr lang="en-US" altLang="zh-CN" dirty="0"/>
              <a:t>2</a:t>
            </a:r>
            <a:r>
              <a:rPr lang="zh-CN" altLang="en-US" dirty="0"/>
              <a:t>），所属楼层比总楼层高等的情况，我们通过过滤，修正的方式进行了处理。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617100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l" fontAlgn="auto">
              <a:lnSpc>
                <a:spcPts val="3400"/>
              </a:lnSpc>
              <a:spcBef>
                <a:spcPts val="0"/>
              </a:spcBef>
              <a:spcAft>
                <a:spcPts val="0"/>
              </a:spcAft>
              <a:buFont typeface="Arial" panose="020B0604020202020204" pitchFamily="34" charset="0"/>
              <a:buChar char="•"/>
            </a:pPr>
            <a:r>
              <a:rPr lang="zh-CN" altLang="en-US" sz="1200" b="0" i="0" kern="100" dirty="0">
                <a:solidFill>
                  <a:schemeClr val="tx1"/>
                </a:solidFill>
                <a:effectLst/>
                <a:highlight>
                  <a:srgbClr val="FFFFFF"/>
                </a:highlight>
                <a:latin typeface="+mn-ea"/>
                <a:ea typeface="+mn-ea"/>
              </a:rPr>
              <a:t>只有</a:t>
            </a:r>
            <a:r>
              <a:rPr lang="en-US" altLang="zh-CN" sz="1200" b="0" i="0" kern="100" dirty="0">
                <a:solidFill>
                  <a:schemeClr val="tx1"/>
                </a:solidFill>
                <a:effectLst/>
                <a:highlight>
                  <a:srgbClr val="FFFFFF"/>
                </a:highlight>
                <a:latin typeface="+mn-ea"/>
                <a:ea typeface="+mn-ea"/>
              </a:rPr>
              <a:t>0,1</a:t>
            </a:r>
            <a:r>
              <a:rPr lang="zh-CN" altLang="en-US" sz="1200" b="0" i="0" kern="100" dirty="0">
                <a:solidFill>
                  <a:schemeClr val="tx1"/>
                </a:solidFill>
                <a:effectLst/>
                <a:highlight>
                  <a:srgbClr val="FFFFFF"/>
                </a:highlight>
                <a:latin typeface="+mn-ea"/>
                <a:ea typeface="+mn-ea"/>
              </a:rPr>
              <a:t>取值的离散特征没有做任何处理，连续特征比如</a:t>
            </a:r>
            <a:r>
              <a:rPr lang="en-US" altLang="zh-CN" sz="1200" b="1" dirty="0">
                <a:ea typeface="楷体" panose="02010609060101010101" pitchFamily="49" charset="-122"/>
              </a:rPr>
              <a:t>‘</a:t>
            </a:r>
            <a:r>
              <a:rPr lang="zh-CN" altLang="en-US" sz="1200" b="0" i="0" kern="100" dirty="0">
                <a:solidFill>
                  <a:schemeClr val="tx1"/>
                </a:solidFill>
                <a:effectLst/>
                <a:highlight>
                  <a:srgbClr val="FFFFFF"/>
                </a:highlight>
                <a:latin typeface="+mn-ea"/>
                <a:ea typeface="+mn-ea"/>
                <a:cs typeface="+mn-cs"/>
              </a:rPr>
              <a:t>面积</a:t>
            </a:r>
            <a:r>
              <a:rPr lang="en-US" altLang="zh-CN" sz="1200" b="0" i="0" kern="100" dirty="0">
                <a:solidFill>
                  <a:schemeClr val="tx1"/>
                </a:solidFill>
                <a:effectLst/>
                <a:highlight>
                  <a:srgbClr val="FFFFFF"/>
                </a:highlight>
                <a:latin typeface="+mn-ea"/>
                <a:ea typeface="+mn-ea"/>
                <a:cs typeface="+mn-cs"/>
              </a:rPr>
              <a:t>’, ‘</a:t>
            </a:r>
            <a:r>
              <a:rPr lang="en-US" sz="1200" b="0" i="0" kern="100" dirty="0" err="1">
                <a:solidFill>
                  <a:schemeClr val="tx1"/>
                </a:solidFill>
                <a:effectLst/>
                <a:highlight>
                  <a:srgbClr val="FFFFFF"/>
                </a:highlight>
                <a:latin typeface="+mn-ea"/>
                <a:ea typeface="+mn-ea"/>
                <a:cs typeface="+mn-cs"/>
              </a:rPr>
              <a:t>lng</a:t>
            </a:r>
            <a:r>
              <a:rPr lang="en-US" sz="1200" b="0" i="0" kern="100" dirty="0">
                <a:solidFill>
                  <a:schemeClr val="tx1"/>
                </a:solidFill>
                <a:effectLst/>
                <a:highlight>
                  <a:srgbClr val="FFFFFF"/>
                </a:highlight>
                <a:latin typeface="+mn-ea"/>
                <a:ea typeface="+mn-ea"/>
                <a:cs typeface="+mn-cs"/>
              </a:rPr>
              <a:t>’, ‘</a:t>
            </a:r>
            <a:r>
              <a:rPr lang="en-US" sz="1200" b="0" i="0" kern="100" dirty="0" err="1">
                <a:solidFill>
                  <a:schemeClr val="tx1"/>
                </a:solidFill>
                <a:effectLst/>
                <a:highlight>
                  <a:srgbClr val="FFFFFF"/>
                </a:highlight>
                <a:latin typeface="+mn-ea"/>
                <a:ea typeface="+mn-ea"/>
                <a:cs typeface="+mn-cs"/>
              </a:rPr>
              <a:t>lat</a:t>
            </a:r>
            <a:r>
              <a:rPr lang="en-US" sz="1200" b="0" i="0" kern="100" dirty="0">
                <a:solidFill>
                  <a:schemeClr val="tx1"/>
                </a:solidFill>
                <a:effectLst/>
                <a:highlight>
                  <a:srgbClr val="FFFFFF"/>
                </a:highlight>
                <a:latin typeface="+mn-ea"/>
                <a:ea typeface="+mn-ea"/>
                <a:cs typeface="+mn-cs"/>
              </a:rPr>
              <a:t>’, ‘</a:t>
            </a:r>
            <a:r>
              <a:rPr lang="zh-CN" altLang="en-US" sz="1200" b="0" i="0" kern="100" dirty="0">
                <a:solidFill>
                  <a:schemeClr val="tx1"/>
                </a:solidFill>
                <a:effectLst/>
                <a:highlight>
                  <a:srgbClr val="FFFFFF"/>
                </a:highlight>
                <a:latin typeface="+mn-ea"/>
                <a:ea typeface="+mn-ea"/>
                <a:cs typeface="+mn-cs"/>
              </a:rPr>
              <a:t>所属楼层</a:t>
            </a:r>
            <a:r>
              <a:rPr lang="en-US" altLang="zh-CN" sz="1200" b="0" i="0" kern="100" dirty="0">
                <a:solidFill>
                  <a:schemeClr val="tx1"/>
                </a:solidFill>
                <a:effectLst/>
                <a:highlight>
                  <a:srgbClr val="FFFFFF"/>
                </a:highlight>
                <a:latin typeface="+mn-ea"/>
                <a:ea typeface="+mn-ea"/>
                <a:cs typeface="+mn-cs"/>
              </a:rPr>
              <a:t>’, ‘</a:t>
            </a:r>
            <a:r>
              <a:rPr lang="zh-CN" altLang="en-US" sz="1200" b="0" i="0" kern="100" dirty="0">
                <a:solidFill>
                  <a:schemeClr val="tx1"/>
                </a:solidFill>
                <a:effectLst/>
                <a:highlight>
                  <a:srgbClr val="FFFFFF"/>
                </a:highlight>
                <a:latin typeface="+mn-ea"/>
                <a:ea typeface="+mn-ea"/>
                <a:cs typeface="+mn-cs"/>
              </a:rPr>
              <a:t>总楼层</a:t>
            </a:r>
            <a:r>
              <a:rPr lang="en-US" altLang="zh-CN" sz="1200" b="0" i="0" kern="100" dirty="0">
                <a:solidFill>
                  <a:schemeClr val="tx1"/>
                </a:solidFill>
                <a:effectLst/>
                <a:highlight>
                  <a:srgbClr val="FFFFFF"/>
                </a:highlight>
                <a:latin typeface="+mn-ea"/>
                <a:ea typeface="+mn-ea"/>
                <a:cs typeface="+mn-cs"/>
              </a:rPr>
              <a:t>‘</a:t>
            </a:r>
            <a:r>
              <a:rPr lang="zh-CN" altLang="en-US" sz="1200" b="0" i="0" kern="100" dirty="0">
                <a:solidFill>
                  <a:schemeClr val="tx1"/>
                </a:solidFill>
                <a:effectLst/>
                <a:highlight>
                  <a:srgbClr val="FFFFFF"/>
                </a:highlight>
                <a:latin typeface="+mn-ea"/>
                <a:ea typeface="+mn-ea"/>
                <a:cs typeface="+mn-cs"/>
              </a:rPr>
              <a:t>等这些需要标准化，剩余特征值有中文特征的可以做分词向量化处理，或者不做分词直接</a:t>
            </a:r>
            <a:r>
              <a:rPr lang="en-US" altLang="zh-CN" sz="1200" b="0" i="0" kern="100" dirty="0">
                <a:solidFill>
                  <a:schemeClr val="tx1"/>
                </a:solidFill>
                <a:effectLst/>
                <a:highlight>
                  <a:srgbClr val="FFFFFF"/>
                </a:highlight>
                <a:latin typeface="+mn-ea"/>
                <a:ea typeface="+mn-ea"/>
                <a:cs typeface="+mn-cs"/>
              </a:rPr>
              <a:t>one-hot</a:t>
            </a:r>
            <a:r>
              <a:rPr lang="zh-CN" altLang="en-US" sz="1200" b="0" i="0" kern="100" dirty="0">
                <a:solidFill>
                  <a:schemeClr val="tx1"/>
                </a:solidFill>
                <a:effectLst/>
                <a:highlight>
                  <a:srgbClr val="FFFFFF"/>
                </a:highlight>
                <a:latin typeface="+mn-ea"/>
                <a:ea typeface="+mn-ea"/>
                <a:cs typeface="+mn-cs"/>
              </a:rPr>
              <a:t>编码，我们实验证明中文分词对训练效果没有明显提升，我们后面的训练采用了不分词的处理。</a:t>
            </a:r>
            <a:endParaRPr lang="en-US" altLang="zh-CN" sz="1200" b="0" i="0" kern="100" dirty="0">
              <a:solidFill>
                <a:schemeClr val="tx1"/>
              </a:solidFill>
              <a:effectLst/>
              <a:highlight>
                <a:srgbClr val="FFFFFF"/>
              </a:highlight>
              <a:latin typeface="+mn-ea"/>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另外对特征间的相关关系进行了挖掘，使用了 </a:t>
            </a:r>
            <a:r>
              <a:rPr lang="en-US" dirty="0" err="1"/>
              <a:t>DataFrame.corr</a:t>
            </a:r>
            <a:r>
              <a:rPr lang="en-US" dirty="0"/>
              <a:t>()</a:t>
            </a:r>
            <a:r>
              <a:rPr lang="zh-CN" altLang="en-US" dirty="0"/>
              <a:t>方法计算数据帧中各个数值列之间的相关系数。相关系数反映了两个变量之间的线性关系，取值范围从 </a:t>
            </a:r>
            <a:r>
              <a:rPr lang="en-US" altLang="zh-CN" dirty="0"/>
              <a:t>-1 </a:t>
            </a:r>
            <a:r>
              <a:rPr lang="zh-CN" altLang="en-US" dirty="0"/>
              <a:t>到 </a:t>
            </a:r>
            <a:r>
              <a:rPr lang="en-US" altLang="zh-CN" dirty="0"/>
              <a:t>1</a:t>
            </a:r>
            <a:r>
              <a:rPr lang="zh-CN" altLang="en-US" dirty="0"/>
              <a:t>，</a:t>
            </a:r>
            <a:r>
              <a:rPr lang="en-US" altLang="zh-CN" dirty="0"/>
              <a:t>1</a:t>
            </a:r>
            <a:r>
              <a:rPr lang="zh-CN" altLang="en-US" dirty="0"/>
              <a:t>：完全正相关，</a:t>
            </a:r>
            <a:r>
              <a:rPr lang="en-US" altLang="zh-CN" dirty="0"/>
              <a:t>-1</a:t>
            </a:r>
            <a:r>
              <a:rPr lang="zh-CN" altLang="en-US" dirty="0"/>
              <a:t>：完全负相关，</a:t>
            </a:r>
            <a:r>
              <a:rPr lang="en-US" altLang="zh-CN" dirty="0"/>
              <a:t>0</a:t>
            </a:r>
            <a:r>
              <a:rPr lang="zh-CN" altLang="en-US" dirty="0"/>
              <a:t>：无相关性。图中颜色越深相关性越高。我们可以看到</a:t>
            </a:r>
            <a:r>
              <a:rPr lang="en-US" altLang="zh-CN" sz="1200" kern="100" dirty="0">
                <a:effectLst/>
                <a:latin typeface="+mn-ea"/>
                <a:cs typeface="江城圆体 400W" panose="020B0500000000000000" pitchFamily="34" charset="-122"/>
                <a:sym typeface="+mn-ea"/>
              </a:rPr>
              <a:t>Lat</a:t>
            </a:r>
            <a:r>
              <a:rPr lang="zh-CN" altLang="en-US" sz="1200" kern="100" dirty="0">
                <a:effectLst/>
                <a:latin typeface="+mn-ea"/>
                <a:cs typeface="江城圆体 400W" panose="020B0500000000000000" pitchFamily="34" charset="-122"/>
                <a:sym typeface="+mn-ea"/>
              </a:rPr>
              <a:t>和城市相关度为</a:t>
            </a:r>
            <a:r>
              <a:rPr lang="en-US" altLang="zh-CN" sz="1200" kern="100" dirty="0">
                <a:effectLst/>
                <a:latin typeface="+mn-ea"/>
                <a:cs typeface="江城圆体 400W" panose="020B0500000000000000" pitchFamily="34" charset="-122"/>
                <a:sym typeface="+mn-ea"/>
              </a:rPr>
              <a:t>1</a:t>
            </a:r>
            <a:r>
              <a:rPr lang="zh-CN" altLang="en-US" sz="1200" kern="100" dirty="0">
                <a:effectLst/>
                <a:latin typeface="+mn-ea"/>
                <a:cs typeface="江城圆体 400W" panose="020B0500000000000000" pitchFamily="34" charset="-122"/>
                <a:sym typeface="+mn-ea"/>
              </a:rPr>
              <a:t>，高度强相关，可以保留一个。详细地址和小区相关系数为</a:t>
            </a:r>
            <a:r>
              <a:rPr lang="en-US" altLang="zh-CN" sz="1200" kern="100" dirty="0">
                <a:effectLst/>
                <a:latin typeface="+mn-ea"/>
                <a:cs typeface="江城圆体 400W" panose="020B0500000000000000" pitchFamily="34" charset="-122"/>
                <a:sym typeface="+mn-ea"/>
              </a:rPr>
              <a:t>0.8</a:t>
            </a:r>
            <a:r>
              <a:rPr lang="zh-CN" altLang="en-US" sz="1200" kern="100" dirty="0">
                <a:effectLst/>
                <a:latin typeface="+mn-ea"/>
                <a:cs typeface="江城圆体 400W" panose="020B0500000000000000" pitchFamily="34" charset="-122"/>
                <a:sym typeface="+mn-ea"/>
              </a:rPr>
              <a:t>，高度相关，可从特征集中删除。另外</a:t>
            </a:r>
            <a:r>
              <a:rPr lang="en-US" altLang="zh-CN" sz="1200" kern="100" dirty="0">
                <a:effectLst/>
                <a:latin typeface="+mn-ea"/>
                <a:cs typeface="江城圆体 400W" panose="020B0500000000000000" pitchFamily="34" charset="-122"/>
                <a:sym typeface="+mn-ea"/>
              </a:rPr>
              <a:t>link</a:t>
            </a:r>
            <a:r>
              <a:rPr lang="zh-CN" altLang="en-US" sz="1200" kern="100" dirty="0">
                <a:effectLst/>
                <a:latin typeface="+mn-ea"/>
                <a:cs typeface="江城圆体 400W" panose="020B0500000000000000" pitchFamily="34" charset="-122"/>
                <a:sym typeface="+mn-ea"/>
              </a:rPr>
              <a:t>是唯一的标识数据来源，相当于我们常用的索引，我们也经过实验证明</a:t>
            </a:r>
            <a:r>
              <a:rPr lang="en-US" altLang="zh-CN" sz="1200" kern="100" dirty="0">
                <a:effectLst/>
                <a:latin typeface="+mn-ea"/>
                <a:cs typeface="江城圆体 400W" panose="020B0500000000000000" pitchFamily="34" charset="-122"/>
                <a:sym typeface="+mn-ea"/>
              </a:rPr>
              <a:t>link</a:t>
            </a:r>
            <a:r>
              <a:rPr lang="zh-CN" altLang="en-US" sz="1200" kern="100" dirty="0">
                <a:effectLst/>
                <a:latin typeface="+mn-ea"/>
                <a:cs typeface="江城圆体 400W" panose="020B0500000000000000" pitchFamily="34" charset="-122"/>
                <a:sym typeface="+mn-ea"/>
              </a:rPr>
              <a:t>没有训练价值</a:t>
            </a:r>
            <a:r>
              <a:rPr lang="en-US" altLang="zh-CN" sz="1200" kern="100" dirty="0">
                <a:effectLst/>
                <a:latin typeface="+mn-ea"/>
                <a:cs typeface="江城圆体 400W" panose="020B0500000000000000" pitchFamily="34" charset="-122"/>
                <a:sym typeface="+mn-ea"/>
              </a:rPr>
              <a:t>,</a:t>
            </a:r>
            <a:r>
              <a:rPr lang="zh-CN" altLang="en-US" sz="1200" kern="100" dirty="0">
                <a:effectLst/>
                <a:latin typeface="+mn-ea"/>
                <a:cs typeface="江城圆体 400W" panose="020B0500000000000000" pitchFamily="34" charset="-122"/>
                <a:sym typeface="+mn-ea"/>
              </a:rPr>
              <a:t>也可从特征集中删除。最终</a:t>
            </a:r>
            <a:r>
              <a:rPr lang="zh-CN" altLang="en-US" dirty="0"/>
              <a:t>我们选择了右侧列表中中</a:t>
            </a:r>
            <a:r>
              <a:rPr lang="en-US" altLang="zh-CN" dirty="0"/>
              <a:t>31</a:t>
            </a:r>
            <a:r>
              <a:rPr lang="zh-CN" altLang="en-US" dirty="0"/>
              <a:t>项特征参与模型的训练。</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None/>
            </a:pPr>
            <a:r>
              <a:rPr lang="zh-CN" altLang="en-US" dirty="0"/>
              <a:t>数据清理后特征重要性排序，我们从柱状图中可以看到面积是主要影响价格的因素，因为价格与面积高度相关。面积大的房子总价格通常较高，而其他特征的重要性较低。</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通过初步建模，挑选常用模型线性回归，决策树，随机森林等来了解数据的基本模式和预测能力，评估模型的表现，然后增加复合模型进行测试并通过超参调优来进一步增强模型的泛化能力，在重复评估模型表现后最终选定最理想的预测模型。</a:t>
            </a:r>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第一次训练我们尝试了线性回归</a:t>
            </a:r>
            <a:r>
              <a:rPr lang="zh-CN" altLang="en-US" dirty="0"/>
              <a:t>，随机森林回归，支持向量机，梯度提升等我们在课堂上学习的几种算法，从</a:t>
            </a:r>
            <a:r>
              <a:rPr lang="en-US" altLang="zh-CN" dirty="0"/>
              <a:t>MAE</a:t>
            </a:r>
            <a:r>
              <a:rPr lang="zh-CN" altLang="en-US" dirty="0"/>
              <a:t>中可以看到随机森林的训练效果最好</a:t>
            </a:r>
            <a:endParaRPr lang="en-US" dirty="0"/>
          </a:p>
        </p:txBody>
      </p:sp>
      <p:sp>
        <p:nvSpPr>
          <p:cNvPr id="4" name="灯片编号占位符 3"/>
          <p:cNvSpPr>
            <a:spLocks noGrp="1"/>
          </p:cNvSpPr>
          <p:nvPr>
            <p:ph type="sldNum" sz="quarter" idx="5"/>
          </p:nvPr>
        </p:nvSpPr>
        <p:spPr/>
        <p:txBody>
          <a:bodyPr/>
          <a:lstStyle/>
          <a:p>
            <a:fld id="{531B8390-B73F-48A8-80C0-AC33A37C25B4}" type="slidenum">
              <a:rPr lang="en-US" smtClean="0"/>
              <a:t>18</a:t>
            </a:fld>
            <a:endParaRPr lang="en-US"/>
          </a:p>
        </p:txBody>
      </p:sp>
    </p:spTree>
    <p:extLst>
      <p:ext uri="{BB962C8B-B14F-4D97-AF65-F5344CB8AC3E}">
        <p14:creationId xmlns:p14="http://schemas.microsoft.com/office/powerpoint/2010/main" val="793168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但经过对模型调参训练效果并没有明显提高</a:t>
            </a:r>
            <a:r>
              <a:rPr lang="zh-CN" altLang="en-US" dirty="0"/>
              <a:t>，我们又从特征重要性的分析下手，直接使用总价格作为目标变量，面积是主要影响因素，因为总价格与面积高度相关。这使得面积成为预测总价格的主导因素。其他特征（如小区，房间数、卫生间数等）在这种情况下对模型的贡献可能被掩盖。我们把价格调整为每平方米价格后，面积对目标变量的直接影响被消除，使得其他特征在模型中更能发挥作用。模型现在需要从其他特征中提取信息来解释每平方米价格的变异，从而提高这些特征的重要性。</a:t>
            </a:r>
            <a:endParaRPr lang="en-US" altLang="zh-CN" dirty="0"/>
          </a:p>
          <a:p>
            <a:r>
              <a:rPr lang="zh-CN" altLang="en-US" dirty="0"/>
              <a:t>以上是单价预测与总价预测的对比效果，我们给出了</a:t>
            </a:r>
            <a:r>
              <a:rPr lang="en-US" altLang="zh-CN" dirty="0"/>
              <a:t>MAE</a:t>
            </a:r>
            <a:r>
              <a:rPr lang="zh-CN" altLang="en-US" dirty="0"/>
              <a:t>，</a:t>
            </a:r>
            <a:r>
              <a:rPr lang="en-US" altLang="zh-CN" dirty="0"/>
              <a:t>MSE</a:t>
            </a:r>
            <a:r>
              <a:rPr lang="zh-CN" altLang="en-US" dirty="0"/>
              <a:t>，</a:t>
            </a:r>
            <a:r>
              <a:rPr lang="en-US" altLang="zh-CN" dirty="0"/>
              <a:t>R2</a:t>
            </a:r>
            <a:r>
              <a:rPr lang="zh-CN" altLang="en-US" dirty="0"/>
              <a:t>评估效果的对比</a:t>
            </a:r>
          </a:p>
          <a:p>
            <a:endParaRPr lang="en-US" dirty="0"/>
          </a:p>
        </p:txBody>
      </p:sp>
      <p:sp>
        <p:nvSpPr>
          <p:cNvPr id="4" name="灯片编号占位符 3"/>
          <p:cNvSpPr>
            <a:spLocks noGrp="1"/>
          </p:cNvSpPr>
          <p:nvPr>
            <p:ph type="sldNum" sz="quarter" idx="5"/>
          </p:nvPr>
        </p:nvSpPr>
        <p:spPr/>
        <p:txBody>
          <a:bodyPr/>
          <a:lstStyle/>
          <a:p>
            <a:fld id="{531B8390-B73F-48A8-80C0-AC33A37C25B4}" type="slidenum">
              <a:rPr lang="en-US" smtClean="0"/>
              <a:t>19</a:t>
            </a:fld>
            <a:endParaRPr lang="en-US"/>
          </a:p>
        </p:txBody>
      </p:sp>
    </p:spTree>
    <p:extLst>
      <p:ext uri="{BB962C8B-B14F-4D97-AF65-F5344CB8AC3E}">
        <p14:creationId xmlns:p14="http://schemas.microsoft.com/office/powerpoint/2010/main" val="3640436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dirty="0"/>
              <a:t>我们的项目将分为三大模块分别展示，</a:t>
            </a:r>
            <a:endParaRPr lang="en-US" altLang="zh-CN" sz="2000" dirty="0"/>
          </a:p>
          <a:p>
            <a:r>
              <a:rPr lang="zh-CN" altLang="en-US" sz="2000" dirty="0"/>
              <a:t>首先是项目目标，在这个模块里，将向大家介绍目标市场现状，项目目标梳理以及项目价值；</a:t>
            </a:r>
            <a:endParaRPr lang="en-US" altLang="zh-CN" sz="2000" dirty="0"/>
          </a:p>
          <a:p>
            <a:r>
              <a:rPr lang="zh-CN" altLang="en-US" sz="2000" dirty="0"/>
              <a:t>第二个模块是项目实施过程和结果分享，</a:t>
            </a:r>
            <a:endParaRPr lang="en-US" altLang="zh-CN" sz="2000" dirty="0"/>
          </a:p>
          <a:p>
            <a:r>
              <a:rPr lang="zh-CN" altLang="en-US" sz="2000" dirty="0"/>
              <a:t>第三个模块是对整个项目总结和开放式讨论。</a:t>
            </a:r>
          </a:p>
        </p:txBody>
      </p:sp>
      <p:sp>
        <p:nvSpPr>
          <p:cNvPr id="4" name="灯片编号占位符 3"/>
          <p:cNvSpPr>
            <a:spLocks noGrp="1"/>
          </p:cNvSpPr>
          <p:nvPr>
            <p:ph type="sldNum" sz="quarter" idx="5"/>
          </p:nvPr>
        </p:nvSpPr>
        <p:spPr/>
        <p:txBody>
          <a:bodyPr/>
          <a:lstStyle/>
          <a:p>
            <a:fld id="{39A5F825-9C29-43CC-BB96-80A60E9689F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为了更好更直观地对比价格</a:t>
            </a:r>
            <a:r>
              <a:rPr lang="zh-CN" altLang="en-US" dirty="0"/>
              <a:t>调整后的训练结果，引入平均预测准确度的概念，由平均绝对百分比误差</a:t>
            </a:r>
            <a:r>
              <a:rPr lang="en-US" altLang="zh-CN" dirty="0"/>
              <a:t>MAPE</a:t>
            </a:r>
            <a:r>
              <a:rPr lang="zh-CN" altLang="en-US" dirty="0"/>
              <a:t>推导而来，假设我们一套房子真实价格</a:t>
            </a:r>
            <a:r>
              <a:rPr lang="en-US" altLang="zh-CN" dirty="0"/>
              <a:t>1000</a:t>
            </a:r>
            <a:r>
              <a:rPr lang="zh-CN" altLang="en-US" dirty="0"/>
              <a:t>元每个月，我们预测</a:t>
            </a:r>
            <a:r>
              <a:rPr lang="en-US" altLang="zh-CN" dirty="0"/>
              <a:t>900</a:t>
            </a:r>
            <a:r>
              <a:rPr lang="zh-CN" altLang="en-US" dirty="0"/>
              <a:t>元每个月，计算得到的 </a:t>
            </a:r>
            <a:r>
              <a:rPr lang="en-US" dirty="0"/>
              <a:t>MAPE </a:t>
            </a:r>
            <a:r>
              <a:rPr lang="zh-CN" altLang="en-US" dirty="0"/>
              <a:t>是 </a:t>
            </a:r>
            <a:r>
              <a:rPr lang="en-US" altLang="zh-CN" dirty="0"/>
              <a:t>10%</a:t>
            </a:r>
            <a:r>
              <a:rPr lang="zh-CN" altLang="en-US" dirty="0"/>
              <a:t>，那么我们可以计算预测准确度</a:t>
            </a:r>
            <a:r>
              <a:rPr lang="en-US" altLang="zh-CN" dirty="0"/>
              <a:t>90%</a:t>
            </a:r>
            <a:r>
              <a:rPr lang="zh-CN" altLang="en-US" dirty="0"/>
              <a:t>，也就是</a:t>
            </a:r>
            <a:r>
              <a:rPr lang="en-US" altLang="zh-CN" dirty="0"/>
              <a:t>0.9</a:t>
            </a:r>
            <a:r>
              <a:rPr lang="zh-CN" altLang="en-US" dirty="0"/>
              <a:t>，那么预测准确度越高说明预测效果越好，平均预测准确度是将测试集中的每套房子的预测效果取个平均</a:t>
            </a:r>
            <a:endParaRPr lang="en-US" dirty="0"/>
          </a:p>
        </p:txBody>
      </p:sp>
      <p:sp>
        <p:nvSpPr>
          <p:cNvPr id="4" name="Slide Number Placeholder 3"/>
          <p:cNvSpPr>
            <a:spLocks noGrp="1"/>
          </p:cNvSpPr>
          <p:nvPr>
            <p:ph type="sldNum" sz="quarter" idx="5"/>
          </p:nvPr>
        </p:nvSpPr>
        <p:spPr/>
        <p:txBody>
          <a:bodyPr/>
          <a:lstStyle/>
          <a:p>
            <a:fld id="{4C44D271-396E-4622-AC64-D98D3585BA69}"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将价格改为每平方米价格后</a:t>
            </a:r>
            <a:r>
              <a:rPr lang="zh-CN" altLang="en-US" dirty="0"/>
              <a:t>参与训练，各特征重要性也发生了变化，以上是前后对比图，可以看到，调整后面积的重要性降低了，纬度，小区，周边医院个数等特征重要性提升了。</a:t>
            </a:r>
            <a:endParaRPr lang="en-US" dirty="0"/>
          </a:p>
        </p:txBody>
      </p:sp>
      <p:sp>
        <p:nvSpPr>
          <p:cNvPr id="4" name="Slide Number Placeholder 3"/>
          <p:cNvSpPr>
            <a:spLocks noGrp="1"/>
          </p:cNvSpPr>
          <p:nvPr>
            <p:ph type="sldNum" sz="quarter" idx="5"/>
          </p:nvPr>
        </p:nvSpPr>
        <p:spPr/>
        <p:txBody>
          <a:bodyPr/>
          <a:lstStyle/>
          <a:p>
            <a:fld id="{4C44D271-396E-4622-AC64-D98D3585BA69}"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第三次模型优化主要聚焦在各模型的调参，使用</a:t>
            </a:r>
            <a:r>
              <a:rPr lang="en-US" altLang="zh-CN" dirty="0" err="1"/>
              <a:t>gridsearch</a:t>
            </a:r>
            <a:r>
              <a:rPr lang="zh-CN" altLang="en-US" dirty="0"/>
              <a:t> 寻找模型超参的最近组合，图中代码是模型</a:t>
            </a:r>
            <a:r>
              <a:rPr lang="en-US" altLang="zh-CN" dirty="0"/>
              <a:t>SVR</a:t>
            </a:r>
            <a:r>
              <a:rPr lang="zh-CN" altLang="en-US" dirty="0"/>
              <a:t>使用</a:t>
            </a:r>
            <a:r>
              <a:rPr lang="en-US" altLang="zh-CN" dirty="0" err="1"/>
              <a:t>gridsearch</a:t>
            </a:r>
            <a:r>
              <a:rPr lang="zh-CN" altLang="en-US" dirty="0"/>
              <a:t>寻找最近训练效果的示例代码</a:t>
            </a:r>
            <a:endParaRPr lang="en-US" altLang="zh-CN" dirty="0"/>
          </a:p>
          <a:p>
            <a:r>
              <a:rPr lang="zh-CN" altLang="en-US" dirty="0"/>
              <a:t>另外这次我们增加了</a:t>
            </a:r>
            <a:r>
              <a:rPr lang="en-US" altLang="zh-CN" dirty="0" err="1"/>
              <a:t>bagging,adaboost</a:t>
            </a:r>
            <a:r>
              <a:rPr lang="zh-CN" altLang="en-US" dirty="0"/>
              <a:t>这两个集成学习算法，最终调整超参后</a:t>
            </a:r>
            <a:r>
              <a:rPr lang="en-US" altLang="zh-CN" dirty="0" err="1"/>
              <a:t>adaboost</a:t>
            </a:r>
            <a:r>
              <a:rPr lang="zh-CN" altLang="en-US" dirty="0"/>
              <a:t>表现效果最好，无论是</a:t>
            </a:r>
            <a:r>
              <a:rPr lang="en-US" altLang="zh-CN" dirty="0"/>
              <a:t>MAE</a:t>
            </a:r>
            <a:r>
              <a:rPr lang="zh-CN" altLang="en-US" dirty="0"/>
              <a:t>，</a:t>
            </a:r>
            <a:r>
              <a:rPr lang="en-US" altLang="zh-CN" dirty="0"/>
              <a:t>R2</a:t>
            </a:r>
            <a:r>
              <a:rPr lang="zh-CN" altLang="en-US" dirty="0"/>
              <a:t>表现都是最好的，平均预测准确度达到</a:t>
            </a:r>
            <a:r>
              <a:rPr lang="en-US" altLang="zh-CN" dirty="0"/>
              <a:t>0.87</a:t>
            </a:r>
            <a:r>
              <a:rPr lang="zh-CN" altLang="en-US" dirty="0"/>
              <a:t>，但</a:t>
            </a:r>
            <a:r>
              <a:rPr lang="en-US" altLang="zh-CN" dirty="0" err="1"/>
              <a:t>adaboost</a:t>
            </a:r>
            <a:r>
              <a:rPr lang="zh-CN" altLang="en-US" dirty="0"/>
              <a:t>训练时长相比其他模型会高些</a:t>
            </a:r>
            <a:r>
              <a:rPr lang="en-US" altLang="zh-CN" dirty="0"/>
              <a:t>164</a:t>
            </a:r>
            <a:r>
              <a:rPr lang="zh-CN" altLang="en-US" dirty="0"/>
              <a:t>秒，但预测时长还算快，小于</a:t>
            </a:r>
            <a:r>
              <a:rPr lang="en-US" altLang="zh-CN" dirty="0"/>
              <a:t>1</a:t>
            </a:r>
            <a:r>
              <a:rPr lang="zh-CN" altLang="en-US" dirty="0"/>
              <a:t>秒，所以我们最终选择</a:t>
            </a:r>
            <a:r>
              <a:rPr lang="en-US" altLang="zh-CN" dirty="0" err="1"/>
              <a:t>adaboost</a:t>
            </a:r>
            <a:r>
              <a:rPr lang="zh-CN" altLang="en-US" dirty="0"/>
              <a:t>作为上线模型进行预测。</a:t>
            </a:r>
            <a:endParaRPr lang="en-US" altLang="zh-CN" dirty="0"/>
          </a:p>
        </p:txBody>
      </p:sp>
      <p:sp>
        <p:nvSpPr>
          <p:cNvPr id="4" name="Slide Number Placeholder 3"/>
          <p:cNvSpPr>
            <a:spLocks noGrp="1"/>
          </p:cNvSpPr>
          <p:nvPr>
            <p:ph type="sldNum" sz="quarter" idx="5"/>
          </p:nvPr>
        </p:nvSpPr>
        <p:spPr/>
        <p:txBody>
          <a:bodyPr/>
          <a:lstStyle/>
          <a:p>
            <a:fld id="{4C44D271-396E-4622-AC64-D98D3585BA69}"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31B8390-B73F-48A8-80C0-AC33A37C25B4}" type="slidenum">
              <a:rPr lang="en-US" smtClean="0"/>
              <a:t>23</a:t>
            </a:fld>
            <a:endParaRPr lang="en-US"/>
          </a:p>
        </p:txBody>
      </p:sp>
    </p:spTree>
    <p:extLst>
      <p:ext uri="{BB962C8B-B14F-4D97-AF65-F5344CB8AC3E}">
        <p14:creationId xmlns:p14="http://schemas.microsoft.com/office/powerpoint/2010/main" val="1074009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000"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000"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这里我们展示的是整个项目组代码成员实施的过程，</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D4D4D"/>
                </a:solidFill>
                <a:highlight>
                  <a:srgbClr val="FFFFFF"/>
                </a:highlight>
                <a:latin typeface="-apple-system"/>
              </a:rPr>
              <a:t>特征工程有助于</a:t>
            </a:r>
            <a:r>
              <a:rPr lang="zh-CN" altLang="en-US" b="0" i="0" dirty="0">
                <a:solidFill>
                  <a:srgbClr val="4D4D4D"/>
                </a:solidFill>
                <a:effectLst/>
                <a:highlight>
                  <a:srgbClr val="FFFFFF"/>
                </a:highlight>
                <a:latin typeface="-apple-system"/>
              </a:rPr>
              <a:t>提升模型性能、减少过拟合、提高模型解释性、减少计算成本。</a:t>
            </a:r>
            <a:r>
              <a:rPr lang="zh-CN" altLang="en-US" dirty="0">
                <a:solidFill>
                  <a:srgbClr val="4D4D4D"/>
                </a:solidFill>
                <a:highlight>
                  <a:srgbClr val="FFFFFF"/>
                </a:highlight>
                <a:latin typeface="-apple-system"/>
              </a:rPr>
              <a:t>本项目中特征工程环节主要使用了数据清洗、特征提取、特征编码、特征缩放、特征选择等几种方法。</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81465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1.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Master" Target="../slideMasters/slideMaster1.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image" Target="../media/image2.png"/><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3" Type="http://schemas.openxmlformats.org/officeDocument/2006/relationships/tags" Target="../tags/tag40.xml"/><Relationship Id="rId21" Type="http://schemas.openxmlformats.org/officeDocument/2006/relationships/slideMaster" Target="../slideMasters/slideMaster1.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23" Type="http://schemas.microsoft.com/office/2007/relationships/hdphoto" Target="../media/hdphoto2.wdp"/><Relationship Id="rId10" Type="http://schemas.openxmlformats.org/officeDocument/2006/relationships/tags" Target="../tags/tag47.xml"/><Relationship Id="rId19" Type="http://schemas.openxmlformats.org/officeDocument/2006/relationships/tags" Target="../tags/tag56.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21" Type="http://schemas.openxmlformats.org/officeDocument/2006/relationships/tags" Target="../tags/tag78.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image" Target="../media/image4.png"/><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slideMaster" Target="../slideMasters/slideMaster1.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10" Type="http://schemas.openxmlformats.org/officeDocument/2006/relationships/tags" Target="../tags/tag67.xml"/><Relationship Id="rId19" Type="http://schemas.openxmlformats.org/officeDocument/2006/relationships/tags" Target="../tags/tag7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51073-1DEA-F116-F6D9-C92A09EB6D8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755423FE-6F89-9DB9-EF68-DE06C92550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1E7C0376-719F-ACD6-4382-0F795517769F}"/>
              </a:ext>
            </a:extLst>
          </p:cNvPr>
          <p:cNvSpPr>
            <a:spLocks noGrp="1"/>
          </p:cNvSpPr>
          <p:nvPr>
            <p:ph type="dt" sz="half" idx="10"/>
          </p:nvPr>
        </p:nvSpPr>
        <p:spPr/>
        <p:txBody>
          <a:bodyPr/>
          <a:lstStyle/>
          <a:p>
            <a:fld id="{8BBD706B-2F70-4AE6-A530-351B1D9A515F}" type="datetimeFigureOut">
              <a:rPr lang="en-US" smtClean="0"/>
              <a:t>6/28/2024</a:t>
            </a:fld>
            <a:endParaRPr lang="en-US"/>
          </a:p>
        </p:txBody>
      </p:sp>
      <p:sp>
        <p:nvSpPr>
          <p:cNvPr id="5" name="页脚占位符 4">
            <a:extLst>
              <a:ext uri="{FF2B5EF4-FFF2-40B4-BE49-F238E27FC236}">
                <a16:creationId xmlns:a16="http://schemas.microsoft.com/office/drawing/2014/main" id="{9AFC1D78-E2F3-9CCE-6BDE-0CA33818429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911BC328-4E8C-EA25-73D9-4AEF0FA14301}"/>
              </a:ext>
            </a:extLst>
          </p:cNvPr>
          <p:cNvSpPr>
            <a:spLocks noGrp="1"/>
          </p:cNvSpPr>
          <p:nvPr>
            <p:ph type="sldNum" sz="quarter" idx="12"/>
          </p:nvPr>
        </p:nvSpPr>
        <p:spPr/>
        <p:txBody>
          <a:bodyPr/>
          <a:lstStyle/>
          <a:p>
            <a:fld id="{FB76FE6E-D0D4-41E5-AA28-FD14DF1E358E}" type="slidenum">
              <a:rPr lang="en-US" smtClean="0"/>
              <a:t>‹#›</a:t>
            </a:fld>
            <a:endParaRPr lang="en-US"/>
          </a:p>
        </p:txBody>
      </p:sp>
    </p:spTree>
    <p:extLst>
      <p:ext uri="{BB962C8B-B14F-4D97-AF65-F5344CB8AC3E}">
        <p14:creationId xmlns:p14="http://schemas.microsoft.com/office/powerpoint/2010/main" val="367995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D233F-24FF-6BA6-3E4B-4E82565756B3}"/>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6A85F258-A6F9-6981-861D-06B21CEA909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C4AD355-0EC4-AD5F-3EBC-046925F64FA6}"/>
              </a:ext>
            </a:extLst>
          </p:cNvPr>
          <p:cNvSpPr>
            <a:spLocks noGrp="1"/>
          </p:cNvSpPr>
          <p:nvPr>
            <p:ph type="dt" sz="half" idx="10"/>
          </p:nvPr>
        </p:nvSpPr>
        <p:spPr/>
        <p:txBody>
          <a:bodyPr/>
          <a:lstStyle/>
          <a:p>
            <a:fld id="{8BBD706B-2F70-4AE6-A530-351B1D9A515F}" type="datetimeFigureOut">
              <a:rPr lang="en-US" smtClean="0"/>
              <a:t>6/28/2024</a:t>
            </a:fld>
            <a:endParaRPr lang="en-US"/>
          </a:p>
        </p:txBody>
      </p:sp>
      <p:sp>
        <p:nvSpPr>
          <p:cNvPr id="5" name="页脚占位符 4">
            <a:extLst>
              <a:ext uri="{FF2B5EF4-FFF2-40B4-BE49-F238E27FC236}">
                <a16:creationId xmlns:a16="http://schemas.microsoft.com/office/drawing/2014/main" id="{34D75DC5-5FAB-00AF-59B3-82D2E581E3C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F211A43-8F83-FC43-9A8B-41910DB5D240}"/>
              </a:ext>
            </a:extLst>
          </p:cNvPr>
          <p:cNvSpPr>
            <a:spLocks noGrp="1"/>
          </p:cNvSpPr>
          <p:nvPr>
            <p:ph type="sldNum" sz="quarter" idx="12"/>
          </p:nvPr>
        </p:nvSpPr>
        <p:spPr/>
        <p:txBody>
          <a:bodyPr/>
          <a:lstStyle/>
          <a:p>
            <a:fld id="{FB76FE6E-D0D4-41E5-AA28-FD14DF1E358E}" type="slidenum">
              <a:rPr lang="en-US" smtClean="0"/>
              <a:t>‹#›</a:t>
            </a:fld>
            <a:endParaRPr lang="en-US"/>
          </a:p>
        </p:txBody>
      </p:sp>
    </p:spTree>
    <p:extLst>
      <p:ext uri="{BB962C8B-B14F-4D97-AF65-F5344CB8AC3E}">
        <p14:creationId xmlns:p14="http://schemas.microsoft.com/office/powerpoint/2010/main" val="2622366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4257EA1-61EB-85D8-C4F8-D8BB759546A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DBB94671-B947-B713-06EA-4215F5B2DB8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7C0A4619-E117-1BBF-EA75-3C7A79E4C303}"/>
              </a:ext>
            </a:extLst>
          </p:cNvPr>
          <p:cNvSpPr>
            <a:spLocks noGrp="1"/>
          </p:cNvSpPr>
          <p:nvPr>
            <p:ph type="dt" sz="half" idx="10"/>
          </p:nvPr>
        </p:nvSpPr>
        <p:spPr/>
        <p:txBody>
          <a:bodyPr/>
          <a:lstStyle/>
          <a:p>
            <a:fld id="{8BBD706B-2F70-4AE6-A530-351B1D9A515F}" type="datetimeFigureOut">
              <a:rPr lang="en-US" smtClean="0"/>
              <a:t>6/28/2024</a:t>
            </a:fld>
            <a:endParaRPr lang="en-US"/>
          </a:p>
        </p:txBody>
      </p:sp>
      <p:sp>
        <p:nvSpPr>
          <p:cNvPr id="5" name="页脚占位符 4">
            <a:extLst>
              <a:ext uri="{FF2B5EF4-FFF2-40B4-BE49-F238E27FC236}">
                <a16:creationId xmlns:a16="http://schemas.microsoft.com/office/drawing/2014/main" id="{9D0D8858-E6F6-621F-2DF2-690FB1EBA99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72EB8E9-6296-AEA6-598E-8765A1A9BB59}"/>
              </a:ext>
            </a:extLst>
          </p:cNvPr>
          <p:cNvSpPr>
            <a:spLocks noGrp="1"/>
          </p:cNvSpPr>
          <p:nvPr>
            <p:ph type="sldNum" sz="quarter" idx="12"/>
          </p:nvPr>
        </p:nvSpPr>
        <p:spPr/>
        <p:txBody>
          <a:bodyPr/>
          <a:lstStyle/>
          <a:p>
            <a:fld id="{FB76FE6E-D0D4-41E5-AA28-FD14DF1E358E}" type="slidenum">
              <a:rPr lang="en-US" smtClean="0"/>
              <a:t>‹#›</a:t>
            </a:fld>
            <a:endParaRPr lang="en-US"/>
          </a:p>
        </p:txBody>
      </p:sp>
    </p:spTree>
    <p:extLst>
      <p:ext uri="{BB962C8B-B14F-4D97-AF65-F5344CB8AC3E}">
        <p14:creationId xmlns:p14="http://schemas.microsoft.com/office/powerpoint/2010/main" val="2895479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12194540" cy="6858000"/>
          </a:xfrm>
          <a:prstGeom prst="rect">
            <a:avLst/>
          </a:prstGeom>
          <a:gradFill flip="none" rotWithShape="1">
            <a:gsLst>
              <a:gs pos="0">
                <a:schemeClr val="bg1"/>
              </a:gs>
              <a:gs pos="100000">
                <a:schemeClr val="bg2">
                  <a:lumMod val="90000"/>
                </a:schemeClr>
              </a:gs>
              <a:gs pos="54000">
                <a:schemeClr val="bg2"/>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userDrawn="1">
            <p:custDataLst>
              <p:tags r:id="rId2"/>
            </p:custDataLst>
          </p:nvPr>
        </p:nvSpPr>
        <p:spPr>
          <a:xfrm>
            <a:off x="-1" y="5035862"/>
            <a:ext cx="10106767" cy="1132164"/>
          </a:xfrm>
          <a:prstGeom prst="rect">
            <a:avLst/>
          </a:prstGeom>
          <a:gradFill flip="none" rotWithShape="1">
            <a:gsLst>
              <a:gs pos="30000">
                <a:srgbClr val="FFFFFF"/>
              </a:gs>
              <a:gs pos="90000">
                <a:srgbClr val="FFFFFF">
                  <a:alpha val="0"/>
                </a:srgbClr>
              </a:gs>
            </a:gsLst>
            <a:lin ang="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对角圆角 8"/>
          <p:cNvSpPr/>
          <p:nvPr userDrawn="1">
            <p:custDataLst>
              <p:tags r:id="rId3"/>
            </p:custDataLst>
          </p:nvPr>
        </p:nvSpPr>
        <p:spPr>
          <a:xfrm>
            <a:off x="8161894" y="1695261"/>
            <a:ext cx="3191655" cy="4468442"/>
          </a:xfrm>
          <a:prstGeom prst="round2DiagRect">
            <a:avLst>
              <a:gd name="adj1" fmla="val 33567"/>
              <a:gd name="adj2" fmla="val 0"/>
            </a:avLst>
          </a:prstGeom>
          <a:solidFill>
            <a:srgbClr val="FFFFFF">
              <a:alpha val="20000"/>
            </a:srgbClr>
          </a:solidFill>
          <a:ln w="19050">
            <a:solidFill>
              <a:srgbClr val="FFFFFF">
                <a:alpha val="6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custDataLst>
              <p:tags r:id="rId4"/>
            </p:custDataLst>
          </p:nvPr>
        </p:nvSpPr>
        <p:spPr>
          <a:xfrm>
            <a:off x="1" y="2"/>
            <a:ext cx="1973942" cy="1594482"/>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accent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cxnSp>
        <p:nvCxnSpPr>
          <p:cNvPr id="12" name="直接连接符 11"/>
          <p:cNvCxnSpPr/>
          <p:nvPr userDrawn="1">
            <p:custDataLst>
              <p:tags r:id="rId5"/>
            </p:custDataLst>
          </p:nvPr>
        </p:nvCxnSpPr>
        <p:spPr>
          <a:xfrm>
            <a:off x="808045" y="756100"/>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808045" y="821637"/>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7"/>
            </p:custDataLst>
          </p:nvPr>
        </p:nvCxnSpPr>
        <p:spPr>
          <a:xfrm>
            <a:off x="808045" y="887173"/>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8"/>
            </p:custDataLst>
          </p:nvPr>
        </p:nvCxnSpPr>
        <p:spPr>
          <a:xfrm flipH="1">
            <a:off x="9748668" y="821636"/>
            <a:ext cx="771567" cy="0"/>
          </a:xfrm>
          <a:prstGeom prst="line">
            <a:avLst/>
          </a:prstGeom>
          <a:ln w="31750" cap="rnd">
            <a:solidFill>
              <a:schemeClr val="accent1">
                <a:lumMod val="40000"/>
                <a:lumOff val="60000"/>
              </a:schemeClr>
            </a:solidFill>
            <a:round/>
          </a:ln>
        </p:spPr>
        <p:style>
          <a:lnRef idx="1">
            <a:schemeClr val="accent1"/>
          </a:lnRef>
          <a:fillRef idx="0">
            <a:schemeClr val="accent1"/>
          </a:fillRef>
          <a:effectRef idx="0">
            <a:schemeClr val="accent1"/>
          </a:effectRef>
          <a:fontRef idx="minor">
            <a:schemeClr val="tx1"/>
          </a:fontRef>
        </p:style>
      </p:cxnSp>
      <p:sp>
        <p:nvSpPr>
          <p:cNvPr id="17" name="矩形: 对角圆角 16"/>
          <p:cNvSpPr/>
          <p:nvPr userDrawn="1">
            <p:custDataLst>
              <p:tags r:id="rId9"/>
            </p:custDataLst>
          </p:nvPr>
        </p:nvSpPr>
        <p:spPr>
          <a:xfrm>
            <a:off x="7898140" y="1438652"/>
            <a:ext cx="3268723" cy="4524436"/>
          </a:xfrm>
          <a:prstGeom prst="round2DiagRect">
            <a:avLst>
              <a:gd name="adj1" fmla="val 37460"/>
              <a:gd name="adj2" fmla="val 0"/>
            </a:avLst>
          </a:prstGeom>
          <a:gradFill flip="none" rotWithShape="1">
            <a:gsLst>
              <a:gs pos="14000">
                <a:schemeClr val="accent2"/>
              </a:gs>
              <a:gs pos="63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userDrawn="1">
            <p:custDataLst>
              <p:tags r:id="rId10"/>
            </p:custDataLst>
          </p:nvPr>
        </p:nvSpPr>
        <p:spPr>
          <a:xfrm>
            <a:off x="10520235" y="1710011"/>
            <a:ext cx="381440" cy="674772"/>
          </a:xfrm>
          <a:custGeom>
            <a:avLst/>
            <a:gdLst>
              <a:gd name="connsiteX0" fmla="*/ 365015 w 388639"/>
              <a:gd name="connsiteY0" fmla="*/ 640259 h 687508"/>
              <a:gd name="connsiteX1" fmla="*/ 388639 w 388639"/>
              <a:gd name="connsiteY1" fmla="*/ 663884 h 687508"/>
              <a:gd name="connsiteX2" fmla="*/ 365015 w 388639"/>
              <a:gd name="connsiteY2" fmla="*/ 687508 h 687508"/>
              <a:gd name="connsiteX3" fmla="*/ 341390 w 388639"/>
              <a:gd name="connsiteY3" fmla="*/ 663884 h 687508"/>
              <a:gd name="connsiteX4" fmla="*/ 365015 w 388639"/>
              <a:gd name="connsiteY4" fmla="*/ 640259 h 687508"/>
              <a:gd name="connsiteX5" fmla="*/ 251218 w 388639"/>
              <a:gd name="connsiteY5" fmla="*/ 640259 h 687508"/>
              <a:gd name="connsiteX6" fmla="*/ 274842 w 388639"/>
              <a:gd name="connsiteY6" fmla="*/ 663884 h 687508"/>
              <a:gd name="connsiteX7" fmla="*/ 251218 w 388639"/>
              <a:gd name="connsiteY7" fmla="*/ 687508 h 687508"/>
              <a:gd name="connsiteX8" fmla="*/ 227593 w 388639"/>
              <a:gd name="connsiteY8" fmla="*/ 663884 h 687508"/>
              <a:gd name="connsiteX9" fmla="*/ 251218 w 388639"/>
              <a:gd name="connsiteY9" fmla="*/ 640259 h 687508"/>
              <a:gd name="connsiteX10" fmla="*/ 137422 w 388639"/>
              <a:gd name="connsiteY10" fmla="*/ 640259 h 687508"/>
              <a:gd name="connsiteX11" fmla="*/ 161046 w 388639"/>
              <a:gd name="connsiteY11" fmla="*/ 663884 h 687508"/>
              <a:gd name="connsiteX12" fmla="*/ 137422 w 388639"/>
              <a:gd name="connsiteY12" fmla="*/ 687508 h 687508"/>
              <a:gd name="connsiteX13" fmla="*/ 113797 w 388639"/>
              <a:gd name="connsiteY13" fmla="*/ 663884 h 687508"/>
              <a:gd name="connsiteX14" fmla="*/ 137422 w 388639"/>
              <a:gd name="connsiteY14" fmla="*/ 640259 h 687508"/>
              <a:gd name="connsiteX15" fmla="*/ 23625 w 388639"/>
              <a:gd name="connsiteY15" fmla="*/ 640259 h 687508"/>
              <a:gd name="connsiteX16" fmla="*/ 47249 w 388639"/>
              <a:gd name="connsiteY16" fmla="*/ 663884 h 687508"/>
              <a:gd name="connsiteX17" fmla="*/ 23625 w 388639"/>
              <a:gd name="connsiteY17" fmla="*/ 687508 h 687508"/>
              <a:gd name="connsiteX18" fmla="*/ 0 w 388639"/>
              <a:gd name="connsiteY18" fmla="*/ 663884 h 687508"/>
              <a:gd name="connsiteX19" fmla="*/ 23625 w 388639"/>
              <a:gd name="connsiteY19" fmla="*/ 640259 h 687508"/>
              <a:gd name="connsiteX20" fmla="*/ 365015 w 388639"/>
              <a:gd name="connsiteY20" fmla="*/ 512207 h 687508"/>
              <a:gd name="connsiteX21" fmla="*/ 388639 w 388639"/>
              <a:gd name="connsiteY21" fmla="*/ 535832 h 687508"/>
              <a:gd name="connsiteX22" fmla="*/ 365015 w 388639"/>
              <a:gd name="connsiteY22" fmla="*/ 559456 h 687508"/>
              <a:gd name="connsiteX23" fmla="*/ 341390 w 388639"/>
              <a:gd name="connsiteY23" fmla="*/ 535832 h 687508"/>
              <a:gd name="connsiteX24" fmla="*/ 365015 w 388639"/>
              <a:gd name="connsiteY24" fmla="*/ 512207 h 687508"/>
              <a:gd name="connsiteX25" fmla="*/ 251218 w 388639"/>
              <a:gd name="connsiteY25" fmla="*/ 512207 h 687508"/>
              <a:gd name="connsiteX26" fmla="*/ 274842 w 388639"/>
              <a:gd name="connsiteY26" fmla="*/ 535832 h 687508"/>
              <a:gd name="connsiteX27" fmla="*/ 251218 w 388639"/>
              <a:gd name="connsiteY27" fmla="*/ 559456 h 687508"/>
              <a:gd name="connsiteX28" fmla="*/ 227593 w 388639"/>
              <a:gd name="connsiteY28" fmla="*/ 535832 h 687508"/>
              <a:gd name="connsiteX29" fmla="*/ 251218 w 388639"/>
              <a:gd name="connsiteY29" fmla="*/ 512207 h 687508"/>
              <a:gd name="connsiteX30" fmla="*/ 137422 w 388639"/>
              <a:gd name="connsiteY30" fmla="*/ 512207 h 687508"/>
              <a:gd name="connsiteX31" fmla="*/ 161046 w 388639"/>
              <a:gd name="connsiteY31" fmla="*/ 535832 h 687508"/>
              <a:gd name="connsiteX32" fmla="*/ 137422 w 388639"/>
              <a:gd name="connsiteY32" fmla="*/ 559456 h 687508"/>
              <a:gd name="connsiteX33" fmla="*/ 113797 w 388639"/>
              <a:gd name="connsiteY33" fmla="*/ 535832 h 687508"/>
              <a:gd name="connsiteX34" fmla="*/ 137422 w 388639"/>
              <a:gd name="connsiteY34" fmla="*/ 512207 h 687508"/>
              <a:gd name="connsiteX35" fmla="*/ 23625 w 388639"/>
              <a:gd name="connsiteY35" fmla="*/ 512207 h 687508"/>
              <a:gd name="connsiteX36" fmla="*/ 47249 w 388639"/>
              <a:gd name="connsiteY36" fmla="*/ 535832 h 687508"/>
              <a:gd name="connsiteX37" fmla="*/ 23625 w 388639"/>
              <a:gd name="connsiteY37" fmla="*/ 559456 h 687508"/>
              <a:gd name="connsiteX38" fmla="*/ 0 w 388639"/>
              <a:gd name="connsiteY38" fmla="*/ 535832 h 687508"/>
              <a:gd name="connsiteX39" fmla="*/ 23625 w 388639"/>
              <a:gd name="connsiteY39" fmla="*/ 512207 h 687508"/>
              <a:gd name="connsiteX40" fmla="*/ 365015 w 388639"/>
              <a:gd name="connsiteY40" fmla="*/ 384156 h 687508"/>
              <a:gd name="connsiteX41" fmla="*/ 388639 w 388639"/>
              <a:gd name="connsiteY41" fmla="*/ 407780 h 687508"/>
              <a:gd name="connsiteX42" fmla="*/ 365015 w 388639"/>
              <a:gd name="connsiteY42" fmla="*/ 431404 h 687508"/>
              <a:gd name="connsiteX43" fmla="*/ 341390 w 388639"/>
              <a:gd name="connsiteY43" fmla="*/ 407780 h 687508"/>
              <a:gd name="connsiteX44" fmla="*/ 365015 w 388639"/>
              <a:gd name="connsiteY44" fmla="*/ 384156 h 687508"/>
              <a:gd name="connsiteX45" fmla="*/ 251218 w 388639"/>
              <a:gd name="connsiteY45" fmla="*/ 384156 h 687508"/>
              <a:gd name="connsiteX46" fmla="*/ 274842 w 388639"/>
              <a:gd name="connsiteY46" fmla="*/ 407780 h 687508"/>
              <a:gd name="connsiteX47" fmla="*/ 251218 w 388639"/>
              <a:gd name="connsiteY47" fmla="*/ 431404 h 687508"/>
              <a:gd name="connsiteX48" fmla="*/ 227593 w 388639"/>
              <a:gd name="connsiteY48" fmla="*/ 407780 h 687508"/>
              <a:gd name="connsiteX49" fmla="*/ 251218 w 388639"/>
              <a:gd name="connsiteY49" fmla="*/ 384156 h 687508"/>
              <a:gd name="connsiteX50" fmla="*/ 137422 w 388639"/>
              <a:gd name="connsiteY50" fmla="*/ 384156 h 687508"/>
              <a:gd name="connsiteX51" fmla="*/ 161046 w 388639"/>
              <a:gd name="connsiteY51" fmla="*/ 407780 h 687508"/>
              <a:gd name="connsiteX52" fmla="*/ 137422 w 388639"/>
              <a:gd name="connsiteY52" fmla="*/ 431404 h 687508"/>
              <a:gd name="connsiteX53" fmla="*/ 113797 w 388639"/>
              <a:gd name="connsiteY53" fmla="*/ 407780 h 687508"/>
              <a:gd name="connsiteX54" fmla="*/ 137422 w 388639"/>
              <a:gd name="connsiteY54" fmla="*/ 384156 h 687508"/>
              <a:gd name="connsiteX55" fmla="*/ 23625 w 388639"/>
              <a:gd name="connsiteY55" fmla="*/ 384156 h 687508"/>
              <a:gd name="connsiteX56" fmla="*/ 47249 w 388639"/>
              <a:gd name="connsiteY56" fmla="*/ 407780 h 687508"/>
              <a:gd name="connsiteX57" fmla="*/ 23625 w 388639"/>
              <a:gd name="connsiteY57" fmla="*/ 431404 h 687508"/>
              <a:gd name="connsiteX58" fmla="*/ 0 w 388639"/>
              <a:gd name="connsiteY58" fmla="*/ 407780 h 687508"/>
              <a:gd name="connsiteX59" fmla="*/ 23625 w 388639"/>
              <a:gd name="connsiteY59" fmla="*/ 384156 h 687508"/>
              <a:gd name="connsiteX60" fmla="*/ 365015 w 388639"/>
              <a:gd name="connsiteY60" fmla="*/ 256104 h 687508"/>
              <a:gd name="connsiteX61" fmla="*/ 388639 w 388639"/>
              <a:gd name="connsiteY61" fmla="*/ 279728 h 687508"/>
              <a:gd name="connsiteX62" fmla="*/ 365015 w 388639"/>
              <a:gd name="connsiteY62" fmla="*/ 303353 h 687508"/>
              <a:gd name="connsiteX63" fmla="*/ 341390 w 388639"/>
              <a:gd name="connsiteY63" fmla="*/ 279728 h 687508"/>
              <a:gd name="connsiteX64" fmla="*/ 365015 w 388639"/>
              <a:gd name="connsiteY64" fmla="*/ 256104 h 687508"/>
              <a:gd name="connsiteX65" fmla="*/ 251218 w 388639"/>
              <a:gd name="connsiteY65" fmla="*/ 256104 h 687508"/>
              <a:gd name="connsiteX66" fmla="*/ 274842 w 388639"/>
              <a:gd name="connsiteY66" fmla="*/ 279728 h 687508"/>
              <a:gd name="connsiteX67" fmla="*/ 251218 w 388639"/>
              <a:gd name="connsiteY67" fmla="*/ 303353 h 687508"/>
              <a:gd name="connsiteX68" fmla="*/ 227593 w 388639"/>
              <a:gd name="connsiteY68" fmla="*/ 279728 h 687508"/>
              <a:gd name="connsiteX69" fmla="*/ 251218 w 388639"/>
              <a:gd name="connsiteY69" fmla="*/ 256104 h 687508"/>
              <a:gd name="connsiteX70" fmla="*/ 137422 w 388639"/>
              <a:gd name="connsiteY70" fmla="*/ 256104 h 687508"/>
              <a:gd name="connsiteX71" fmla="*/ 161046 w 388639"/>
              <a:gd name="connsiteY71" fmla="*/ 279728 h 687508"/>
              <a:gd name="connsiteX72" fmla="*/ 137422 w 388639"/>
              <a:gd name="connsiteY72" fmla="*/ 303353 h 687508"/>
              <a:gd name="connsiteX73" fmla="*/ 113797 w 388639"/>
              <a:gd name="connsiteY73" fmla="*/ 279728 h 687508"/>
              <a:gd name="connsiteX74" fmla="*/ 137422 w 388639"/>
              <a:gd name="connsiteY74" fmla="*/ 256104 h 687508"/>
              <a:gd name="connsiteX75" fmla="*/ 23625 w 388639"/>
              <a:gd name="connsiteY75" fmla="*/ 256104 h 687508"/>
              <a:gd name="connsiteX76" fmla="*/ 47249 w 388639"/>
              <a:gd name="connsiteY76" fmla="*/ 279728 h 687508"/>
              <a:gd name="connsiteX77" fmla="*/ 23625 w 388639"/>
              <a:gd name="connsiteY77" fmla="*/ 303353 h 687508"/>
              <a:gd name="connsiteX78" fmla="*/ 0 w 388639"/>
              <a:gd name="connsiteY78" fmla="*/ 279728 h 687508"/>
              <a:gd name="connsiteX79" fmla="*/ 23625 w 388639"/>
              <a:gd name="connsiteY79" fmla="*/ 256104 h 687508"/>
              <a:gd name="connsiteX80" fmla="*/ 365015 w 388639"/>
              <a:gd name="connsiteY80" fmla="*/ 128052 h 687508"/>
              <a:gd name="connsiteX81" fmla="*/ 388639 w 388639"/>
              <a:gd name="connsiteY81" fmla="*/ 151676 h 687508"/>
              <a:gd name="connsiteX82" fmla="*/ 365015 w 388639"/>
              <a:gd name="connsiteY82" fmla="*/ 175301 h 687508"/>
              <a:gd name="connsiteX83" fmla="*/ 341390 w 388639"/>
              <a:gd name="connsiteY83" fmla="*/ 151676 h 687508"/>
              <a:gd name="connsiteX84" fmla="*/ 365015 w 388639"/>
              <a:gd name="connsiteY84" fmla="*/ 128052 h 687508"/>
              <a:gd name="connsiteX85" fmla="*/ 251218 w 388639"/>
              <a:gd name="connsiteY85" fmla="*/ 128052 h 687508"/>
              <a:gd name="connsiteX86" fmla="*/ 274842 w 388639"/>
              <a:gd name="connsiteY86" fmla="*/ 151676 h 687508"/>
              <a:gd name="connsiteX87" fmla="*/ 251218 w 388639"/>
              <a:gd name="connsiteY87" fmla="*/ 175301 h 687508"/>
              <a:gd name="connsiteX88" fmla="*/ 227593 w 388639"/>
              <a:gd name="connsiteY88" fmla="*/ 151676 h 687508"/>
              <a:gd name="connsiteX89" fmla="*/ 251218 w 388639"/>
              <a:gd name="connsiteY89" fmla="*/ 128052 h 687508"/>
              <a:gd name="connsiteX90" fmla="*/ 137422 w 388639"/>
              <a:gd name="connsiteY90" fmla="*/ 128052 h 687508"/>
              <a:gd name="connsiteX91" fmla="*/ 161046 w 388639"/>
              <a:gd name="connsiteY91" fmla="*/ 151676 h 687508"/>
              <a:gd name="connsiteX92" fmla="*/ 137422 w 388639"/>
              <a:gd name="connsiteY92" fmla="*/ 175301 h 687508"/>
              <a:gd name="connsiteX93" fmla="*/ 113797 w 388639"/>
              <a:gd name="connsiteY93" fmla="*/ 151676 h 687508"/>
              <a:gd name="connsiteX94" fmla="*/ 137422 w 388639"/>
              <a:gd name="connsiteY94" fmla="*/ 128052 h 687508"/>
              <a:gd name="connsiteX95" fmla="*/ 23625 w 388639"/>
              <a:gd name="connsiteY95" fmla="*/ 128052 h 687508"/>
              <a:gd name="connsiteX96" fmla="*/ 47249 w 388639"/>
              <a:gd name="connsiteY96" fmla="*/ 151676 h 687508"/>
              <a:gd name="connsiteX97" fmla="*/ 23625 w 388639"/>
              <a:gd name="connsiteY97" fmla="*/ 175301 h 687508"/>
              <a:gd name="connsiteX98" fmla="*/ 0 w 388639"/>
              <a:gd name="connsiteY98" fmla="*/ 151676 h 687508"/>
              <a:gd name="connsiteX99" fmla="*/ 23625 w 388639"/>
              <a:gd name="connsiteY99" fmla="*/ 128052 h 687508"/>
              <a:gd name="connsiteX100" fmla="*/ 365015 w 388639"/>
              <a:gd name="connsiteY100" fmla="*/ 0 h 687508"/>
              <a:gd name="connsiteX101" fmla="*/ 388639 w 388639"/>
              <a:gd name="connsiteY101" fmla="*/ 23625 h 687508"/>
              <a:gd name="connsiteX102" fmla="*/ 365015 w 388639"/>
              <a:gd name="connsiteY102" fmla="*/ 47249 h 687508"/>
              <a:gd name="connsiteX103" fmla="*/ 341390 w 388639"/>
              <a:gd name="connsiteY103" fmla="*/ 23625 h 687508"/>
              <a:gd name="connsiteX104" fmla="*/ 365015 w 388639"/>
              <a:gd name="connsiteY104" fmla="*/ 0 h 687508"/>
              <a:gd name="connsiteX105" fmla="*/ 251218 w 388639"/>
              <a:gd name="connsiteY105" fmla="*/ 0 h 687508"/>
              <a:gd name="connsiteX106" fmla="*/ 274842 w 388639"/>
              <a:gd name="connsiteY106" fmla="*/ 23625 h 687508"/>
              <a:gd name="connsiteX107" fmla="*/ 251218 w 388639"/>
              <a:gd name="connsiteY107" fmla="*/ 47249 h 687508"/>
              <a:gd name="connsiteX108" fmla="*/ 227593 w 388639"/>
              <a:gd name="connsiteY108" fmla="*/ 23625 h 687508"/>
              <a:gd name="connsiteX109" fmla="*/ 251218 w 388639"/>
              <a:gd name="connsiteY109" fmla="*/ 0 h 687508"/>
              <a:gd name="connsiteX110" fmla="*/ 137422 w 388639"/>
              <a:gd name="connsiteY110" fmla="*/ 0 h 687508"/>
              <a:gd name="connsiteX111" fmla="*/ 161046 w 388639"/>
              <a:gd name="connsiteY111" fmla="*/ 23625 h 687508"/>
              <a:gd name="connsiteX112" fmla="*/ 137422 w 388639"/>
              <a:gd name="connsiteY112" fmla="*/ 47249 h 687508"/>
              <a:gd name="connsiteX113" fmla="*/ 113797 w 388639"/>
              <a:gd name="connsiteY113" fmla="*/ 23625 h 687508"/>
              <a:gd name="connsiteX114" fmla="*/ 137422 w 388639"/>
              <a:gd name="connsiteY114" fmla="*/ 0 h 687508"/>
              <a:gd name="connsiteX115" fmla="*/ 23625 w 388639"/>
              <a:gd name="connsiteY115" fmla="*/ 0 h 687508"/>
              <a:gd name="connsiteX116" fmla="*/ 47249 w 388639"/>
              <a:gd name="connsiteY116" fmla="*/ 23625 h 687508"/>
              <a:gd name="connsiteX117" fmla="*/ 23625 w 388639"/>
              <a:gd name="connsiteY117" fmla="*/ 47249 h 687508"/>
              <a:gd name="connsiteX118" fmla="*/ 0 w 388639"/>
              <a:gd name="connsiteY118" fmla="*/ 23625 h 687508"/>
              <a:gd name="connsiteX119" fmla="*/ 23625 w 388639"/>
              <a:gd name="connsiteY119" fmla="*/ 0 h 6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88639" h="687508">
                <a:moveTo>
                  <a:pt x="365015" y="640259"/>
                </a:moveTo>
                <a:cubicBezTo>
                  <a:pt x="378062" y="640259"/>
                  <a:pt x="388639" y="650836"/>
                  <a:pt x="388639" y="663884"/>
                </a:cubicBezTo>
                <a:cubicBezTo>
                  <a:pt x="388639" y="676931"/>
                  <a:pt x="378062" y="687508"/>
                  <a:pt x="365015" y="687508"/>
                </a:cubicBezTo>
                <a:cubicBezTo>
                  <a:pt x="351967" y="687508"/>
                  <a:pt x="341390" y="676931"/>
                  <a:pt x="341390" y="663884"/>
                </a:cubicBezTo>
                <a:cubicBezTo>
                  <a:pt x="341390" y="650836"/>
                  <a:pt x="351967" y="640259"/>
                  <a:pt x="365015" y="640259"/>
                </a:cubicBezTo>
                <a:close/>
                <a:moveTo>
                  <a:pt x="251218" y="640259"/>
                </a:moveTo>
                <a:cubicBezTo>
                  <a:pt x="264265" y="640259"/>
                  <a:pt x="274842" y="650836"/>
                  <a:pt x="274842" y="663884"/>
                </a:cubicBezTo>
                <a:cubicBezTo>
                  <a:pt x="274842" y="676931"/>
                  <a:pt x="264265" y="687508"/>
                  <a:pt x="251218" y="687508"/>
                </a:cubicBezTo>
                <a:cubicBezTo>
                  <a:pt x="238170" y="687508"/>
                  <a:pt x="227593" y="676931"/>
                  <a:pt x="227593" y="663884"/>
                </a:cubicBezTo>
                <a:cubicBezTo>
                  <a:pt x="227593" y="650836"/>
                  <a:pt x="238170" y="640259"/>
                  <a:pt x="251218" y="640259"/>
                </a:cubicBezTo>
                <a:close/>
                <a:moveTo>
                  <a:pt x="137422" y="640259"/>
                </a:moveTo>
                <a:cubicBezTo>
                  <a:pt x="150469" y="640259"/>
                  <a:pt x="161046" y="650836"/>
                  <a:pt x="161046" y="663884"/>
                </a:cubicBezTo>
                <a:cubicBezTo>
                  <a:pt x="161046" y="676931"/>
                  <a:pt x="150469" y="687508"/>
                  <a:pt x="137422" y="687508"/>
                </a:cubicBezTo>
                <a:cubicBezTo>
                  <a:pt x="124374" y="687508"/>
                  <a:pt x="113797" y="676931"/>
                  <a:pt x="113797" y="663884"/>
                </a:cubicBezTo>
                <a:cubicBezTo>
                  <a:pt x="113797" y="650836"/>
                  <a:pt x="124374" y="640259"/>
                  <a:pt x="137422" y="640259"/>
                </a:cubicBezTo>
                <a:close/>
                <a:moveTo>
                  <a:pt x="23625" y="640259"/>
                </a:moveTo>
                <a:cubicBezTo>
                  <a:pt x="36672" y="640259"/>
                  <a:pt x="47249" y="650836"/>
                  <a:pt x="47249" y="663884"/>
                </a:cubicBezTo>
                <a:cubicBezTo>
                  <a:pt x="47249" y="676931"/>
                  <a:pt x="36672" y="687508"/>
                  <a:pt x="23625" y="687508"/>
                </a:cubicBezTo>
                <a:cubicBezTo>
                  <a:pt x="10577" y="687508"/>
                  <a:pt x="0" y="676931"/>
                  <a:pt x="0" y="663884"/>
                </a:cubicBezTo>
                <a:cubicBezTo>
                  <a:pt x="0" y="650836"/>
                  <a:pt x="10577" y="640259"/>
                  <a:pt x="23625" y="640259"/>
                </a:cubicBezTo>
                <a:close/>
                <a:moveTo>
                  <a:pt x="365015" y="512207"/>
                </a:moveTo>
                <a:cubicBezTo>
                  <a:pt x="378062" y="512207"/>
                  <a:pt x="388639" y="522784"/>
                  <a:pt x="388639" y="535832"/>
                </a:cubicBezTo>
                <a:cubicBezTo>
                  <a:pt x="388639" y="548879"/>
                  <a:pt x="378062" y="559456"/>
                  <a:pt x="365015" y="559456"/>
                </a:cubicBezTo>
                <a:cubicBezTo>
                  <a:pt x="351967" y="559456"/>
                  <a:pt x="341390" y="548879"/>
                  <a:pt x="341390" y="535832"/>
                </a:cubicBezTo>
                <a:cubicBezTo>
                  <a:pt x="341390" y="522784"/>
                  <a:pt x="351967" y="512207"/>
                  <a:pt x="365015" y="512207"/>
                </a:cubicBezTo>
                <a:close/>
                <a:moveTo>
                  <a:pt x="251218" y="512207"/>
                </a:moveTo>
                <a:cubicBezTo>
                  <a:pt x="264265" y="512207"/>
                  <a:pt x="274842" y="522784"/>
                  <a:pt x="274842" y="535832"/>
                </a:cubicBezTo>
                <a:cubicBezTo>
                  <a:pt x="274842" y="548879"/>
                  <a:pt x="264265" y="559456"/>
                  <a:pt x="251218" y="559456"/>
                </a:cubicBezTo>
                <a:cubicBezTo>
                  <a:pt x="238170" y="559456"/>
                  <a:pt x="227593" y="548879"/>
                  <a:pt x="227593" y="535832"/>
                </a:cubicBezTo>
                <a:cubicBezTo>
                  <a:pt x="227593" y="522784"/>
                  <a:pt x="238170" y="512207"/>
                  <a:pt x="251218" y="512207"/>
                </a:cubicBezTo>
                <a:close/>
                <a:moveTo>
                  <a:pt x="137422" y="512207"/>
                </a:moveTo>
                <a:cubicBezTo>
                  <a:pt x="150469" y="512207"/>
                  <a:pt x="161046" y="522784"/>
                  <a:pt x="161046" y="535832"/>
                </a:cubicBezTo>
                <a:cubicBezTo>
                  <a:pt x="161046" y="548879"/>
                  <a:pt x="150469" y="559456"/>
                  <a:pt x="137422" y="559456"/>
                </a:cubicBezTo>
                <a:cubicBezTo>
                  <a:pt x="124374" y="559456"/>
                  <a:pt x="113797" y="548879"/>
                  <a:pt x="113797" y="535832"/>
                </a:cubicBezTo>
                <a:cubicBezTo>
                  <a:pt x="113797" y="522784"/>
                  <a:pt x="124374" y="512207"/>
                  <a:pt x="137422" y="512207"/>
                </a:cubicBezTo>
                <a:close/>
                <a:moveTo>
                  <a:pt x="23625" y="512207"/>
                </a:moveTo>
                <a:cubicBezTo>
                  <a:pt x="36672" y="512207"/>
                  <a:pt x="47249" y="522784"/>
                  <a:pt x="47249" y="535832"/>
                </a:cubicBezTo>
                <a:cubicBezTo>
                  <a:pt x="47249" y="548879"/>
                  <a:pt x="36672" y="559456"/>
                  <a:pt x="23625" y="559456"/>
                </a:cubicBezTo>
                <a:cubicBezTo>
                  <a:pt x="10577" y="559456"/>
                  <a:pt x="0" y="548879"/>
                  <a:pt x="0" y="535832"/>
                </a:cubicBezTo>
                <a:cubicBezTo>
                  <a:pt x="0" y="522784"/>
                  <a:pt x="10577" y="512207"/>
                  <a:pt x="23625" y="512207"/>
                </a:cubicBezTo>
                <a:close/>
                <a:moveTo>
                  <a:pt x="365015" y="384156"/>
                </a:moveTo>
                <a:cubicBezTo>
                  <a:pt x="378062" y="384156"/>
                  <a:pt x="388639" y="394733"/>
                  <a:pt x="388639" y="407780"/>
                </a:cubicBezTo>
                <a:cubicBezTo>
                  <a:pt x="388639" y="420827"/>
                  <a:pt x="378062" y="431404"/>
                  <a:pt x="365015" y="431404"/>
                </a:cubicBezTo>
                <a:cubicBezTo>
                  <a:pt x="351967" y="431404"/>
                  <a:pt x="341390" y="420827"/>
                  <a:pt x="341390" y="407780"/>
                </a:cubicBezTo>
                <a:cubicBezTo>
                  <a:pt x="341390" y="394733"/>
                  <a:pt x="351967" y="384156"/>
                  <a:pt x="365015" y="384156"/>
                </a:cubicBezTo>
                <a:close/>
                <a:moveTo>
                  <a:pt x="251218" y="384156"/>
                </a:moveTo>
                <a:cubicBezTo>
                  <a:pt x="264265" y="384156"/>
                  <a:pt x="274842" y="394733"/>
                  <a:pt x="274842" y="407780"/>
                </a:cubicBezTo>
                <a:cubicBezTo>
                  <a:pt x="274842" y="420827"/>
                  <a:pt x="264265" y="431404"/>
                  <a:pt x="251218" y="431404"/>
                </a:cubicBezTo>
                <a:cubicBezTo>
                  <a:pt x="238170" y="431404"/>
                  <a:pt x="227593" y="420827"/>
                  <a:pt x="227593" y="407780"/>
                </a:cubicBezTo>
                <a:cubicBezTo>
                  <a:pt x="227593" y="394733"/>
                  <a:pt x="238170" y="384156"/>
                  <a:pt x="251218" y="384156"/>
                </a:cubicBezTo>
                <a:close/>
                <a:moveTo>
                  <a:pt x="137422" y="384156"/>
                </a:moveTo>
                <a:cubicBezTo>
                  <a:pt x="150469" y="384156"/>
                  <a:pt x="161046" y="394733"/>
                  <a:pt x="161046" y="407780"/>
                </a:cubicBezTo>
                <a:cubicBezTo>
                  <a:pt x="161046" y="420827"/>
                  <a:pt x="150469" y="431404"/>
                  <a:pt x="137422" y="431404"/>
                </a:cubicBezTo>
                <a:cubicBezTo>
                  <a:pt x="124374" y="431404"/>
                  <a:pt x="113797" y="420827"/>
                  <a:pt x="113797" y="407780"/>
                </a:cubicBezTo>
                <a:cubicBezTo>
                  <a:pt x="113797" y="394733"/>
                  <a:pt x="124374" y="384156"/>
                  <a:pt x="137422" y="384156"/>
                </a:cubicBezTo>
                <a:close/>
                <a:moveTo>
                  <a:pt x="23625" y="384156"/>
                </a:moveTo>
                <a:cubicBezTo>
                  <a:pt x="36672" y="384156"/>
                  <a:pt x="47249" y="394733"/>
                  <a:pt x="47249" y="407780"/>
                </a:cubicBezTo>
                <a:cubicBezTo>
                  <a:pt x="47249" y="420827"/>
                  <a:pt x="36672" y="431404"/>
                  <a:pt x="23625" y="431404"/>
                </a:cubicBezTo>
                <a:cubicBezTo>
                  <a:pt x="10577" y="431404"/>
                  <a:pt x="0" y="420827"/>
                  <a:pt x="0" y="407780"/>
                </a:cubicBezTo>
                <a:cubicBezTo>
                  <a:pt x="0" y="394733"/>
                  <a:pt x="10577" y="384156"/>
                  <a:pt x="23625" y="384156"/>
                </a:cubicBezTo>
                <a:close/>
                <a:moveTo>
                  <a:pt x="365015" y="256104"/>
                </a:moveTo>
                <a:cubicBezTo>
                  <a:pt x="378062" y="256104"/>
                  <a:pt x="388639" y="266681"/>
                  <a:pt x="388639" y="279728"/>
                </a:cubicBezTo>
                <a:cubicBezTo>
                  <a:pt x="388639" y="292776"/>
                  <a:pt x="378062" y="303353"/>
                  <a:pt x="365015" y="303353"/>
                </a:cubicBezTo>
                <a:cubicBezTo>
                  <a:pt x="351967" y="303353"/>
                  <a:pt x="341390" y="292776"/>
                  <a:pt x="341390" y="279728"/>
                </a:cubicBezTo>
                <a:cubicBezTo>
                  <a:pt x="341390" y="266681"/>
                  <a:pt x="351967" y="256104"/>
                  <a:pt x="365015" y="256104"/>
                </a:cubicBezTo>
                <a:close/>
                <a:moveTo>
                  <a:pt x="251218" y="256104"/>
                </a:moveTo>
                <a:cubicBezTo>
                  <a:pt x="264265" y="256104"/>
                  <a:pt x="274842" y="266681"/>
                  <a:pt x="274842" y="279728"/>
                </a:cubicBezTo>
                <a:cubicBezTo>
                  <a:pt x="274842" y="292776"/>
                  <a:pt x="264265" y="303353"/>
                  <a:pt x="251218" y="303353"/>
                </a:cubicBezTo>
                <a:cubicBezTo>
                  <a:pt x="238170" y="303353"/>
                  <a:pt x="227593" y="292776"/>
                  <a:pt x="227593" y="279728"/>
                </a:cubicBezTo>
                <a:cubicBezTo>
                  <a:pt x="227593" y="266681"/>
                  <a:pt x="238170" y="256104"/>
                  <a:pt x="251218" y="256104"/>
                </a:cubicBezTo>
                <a:close/>
                <a:moveTo>
                  <a:pt x="137422" y="256104"/>
                </a:moveTo>
                <a:cubicBezTo>
                  <a:pt x="150469" y="256104"/>
                  <a:pt x="161046" y="266681"/>
                  <a:pt x="161046" y="279728"/>
                </a:cubicBezTo>
                <a:cubicBezTo>
                  <a:pt x="161046" y="292776"/>
                  <a:pt x="150469" y="303353"/>
                  <a:pt x="137422" y="303353"/>
                </a:cubicBezTo>
                <a:cubicBezTo>
                  <a:pt x="124374" y="303353"/>
                  <a:pt x="113797" y="292776"/>
                  <a:pt x="113797" y="279728"/>
                </a:cubicBezTo>
                <a:cubicBezTo>
                  <a:pt x="113797" y="266681"/>
                  <a:pt x="124374" y="256104"/>
                  <a:pt x="137422" y="256104"/>
                </a:cubicBezTo>
                <a:close/>
                <a:moveTo>
                  <a:pt x="23625" y="256104"/>
                </a:moveTo>
                <a:cubicBezTo>
                  <a:pt x="36672" y="256104"/>
                  <a:pt x="47249" y="266681"/>
                  <a:pt x="47249" y="279728"/>
                </a:cubicBezTo>
                <a:cubicBezTo>
                  <a:pt x="47249" y="292776"/>
                  <a:pt x="36672" y="303353"/>
                  <a:pt x="23625" y="303353"/>
                </a:cubicBezTo>
                <a:cubicBezTo>
                  <a:pt x="10577" y="303353"/>
                  <a:pt x="0" y="292776"/>
                  <a:pt x="0" y="279728"/>
                </a:cubicBezTo>
                <a:cubicBezTo>
                  <a:pt x="0" y="266681"/>
                  <a:pt x="10577" y="256104"/>
                  <a:pt x="23625" y="256104"/>
                </a:cubicBezTo>
                <a:close/>
                <a:moveTo>
                  <a:pt x="365015" y="128052"/>
                </a:moveTo>
                <a:cubicBezTo>
                  <a:pt x="378062" y="128052"/>
                  <a:pt x="388639" y="138629"/>
                  <a:pt x="388639" y="151676"/>
                </a:cubicBezTo>
                <a:cubicBezTo>
                  <a:pt x="388639" y="164724"/>
                  <a:pt x="378062" y="175301"/>
                  <a:pt x="365015" y="175301"/>
                </a:cubicBezTo>
                <a:cubicBezTo>
                  <a:pt x="351967" y="175301"/>
                  <a:pt x="341390" y="164724"/>
                  <a:pt x="341390" y="151676"/>
                </a:cubicBezTo>
                <a:cubicBezTo>
                  <a:pt x="341390" y="138629"/>
                  <a:pt x="351967" y="128052"/>
                  <a:pt x="365015" y="128052"/>
                </a:cubicBezTo>
                <a:close/>
                <a:moveTo>
                  <a:pt x="251218" y="128052"/>
                </a:moveTo>
                <a:cubicBezTo>
                  <a:pt x="264265" y="128052"/>
                  <a:pt x="274842" y="138629"/>
                  <a:pt x="274842" y="151676"/>
                </a:cubicBezTo>
                <a:cubicBezTo>
                  <a:pt x="274842" y="164724"/>
                  <a:pt x="264265" y="175301"/>
                  <a:pt x="251218" y="175301"/>
                </a:cubicBezTo>
                <a:cubicBezTo>
                  <a:pt x="238170" y="175301"/>
                  <a:pt x="227593" y="164724"/>
                  <a:pt x="227593" y="151676"/>
                </a:cubicBezTo>
                <a:cubicBezTo>
                  <a:pt x="227593" y="138629"/>
                  <a:pt x="238170" y="128052"/>
                  <a:pt x="251218" y="128052"/>
                </a:cubicBezTo>
                <a:close/>
                <a:moveTo>
                  <a:pt x="137422" y="128052"/>
                </a:moveTo>
                <a:cubicBezTo>
                  <a:pt x="150469" y="128052"/>
                  <a:pt x="161046" y="138629"/>
                  <a:pt x="161046" y="151676"/>
                </a:cubicBezTo>
                <a:cubicBezTo>
                  <a:pt x="161046" y="164724"/>
                  <a:pt x="150469" y="175301"/>
                  <a:pt x="137422" y="175301"/>
                </a:cubicBezTo>
                <a:cubicBezTo>
                  <a:pt x="124374" y="175301"/>
                  <a:pt x="113797" y="164724"/>
                  <a:pt x="113797" y="151676"/>
                </a:cubicBezTo>
                <a:cubicBezTo>
                  <a:pt x="113797" y="138629"/>
                  <a:pt x="124374" y="128052"/>
                  <a:pt x="137422" y="128052"/>
                </a:cubicBezTo>
                <a:close/>
                <a:moveTo>
                  <a:pt x="23625" y="128052"/>
                </a:moveTo>
                <a:cubicBezTo>
                  <a:pt x="36672" y="128052"/>
                  <a:pt x="47249" y="138629"/>
                  <a:pt x="47249" y="151676"/>
                </a:cubicBezTo>
                <a:cubicBezTo>
                  <a:pt x="47249" y="164724"/>
                  <a:pt x="36672" y="175301"/>
                  <a:pt x="23625" y="175301"/>
                </a:cubicBezTo>
                <a:cubicBezTo>
                  <a:pt x="10577" y="175301"/>
                  <a:pt x="0" y="164724"/>
                  <a:pt x="0" y="151676"/>
                </a:cubicBezTo>
                <a:cubicBezTo>
                  <a:pt x="0" y="138629"/>
                  <a:pt x="10577" y="128052"/>
                  <a:pt x="23625" y="128052"/>
                </a:cubicBezTo>
                <a:close/>
                <a:moveTo>
                  <a:pt x="365015" y="0"/>
                </a:moveTo>
                <a:cubicBezTo>
                  <a:pt x="378062" y="0"/>
                  <a:pt x="388639" y="10577"/>
                  <a:pt x="388639" y="23625"/>
                </a:cubicBezTo>
                <a:cubicBezTo>
                  <a:pt x="388639" y="36672"/>
                  <a:pt x="378062" y="47249"/>
                  <a:pt x="365015" y="47249"/>
                </a:cubicBezTo>
                <a:cubicBezTo>
                  <a:pt x="351967" y="47249"/>
                  <a:pt x="341390" y="36672"/>
                  <a:pt x="341390" y="23625"/>
                </a:cubicBezTo>
                <a:cubicBezTo>
                  <a:pt x="341390" y="10577"/>
                  <a:pt x="351967" y="0"/>
                  <a:pt x="365015" y="0"/>
                </a:cubicBezTo>
                <a:close/>
                <a:moveTo>
                  <a:pt x="251218" y="0"/>
                </a:moveTo>
                <a:cubicBezTo>
                  <a:pt x="264265" y="0"/>
                  <a:pt x="274842" y="10577"/>
                  <a:pt x="274842" y="23625"/>
                </a:cubicBezTo>
                <a:cubicBezTo>
                  <a:pt x="274842" y="36672"/>
                  <a:pt x="264265" y="47249"/>
                  <a:pt x="251218" y="47249"/>
                </a:cubicBezTo>
                <a:cubicBezTo>
                  <a:pt x="238170" y="47249"/>
                  <a:pt x="227593" y="36672"/>
                  <a:pt x="227593" y="23625"/>
                </a:cubicBezTo>
                <a:cubicBezTo>
                  <a:pt x="227593" y="10577"/>
                  <a:pt x="238170" y="0"/>
                  <a:pt x="251218" y="0"/>
                </a:cubicBezTo>
                <a:close/>
                <a:moveTo>
                  <a:pt x="137422" y="0"/>
                </a:moveTo>
                <a:cubicBezTo>
                  <a:pt x="150469" y="0"/>
                  <a:pt x="161046" y="10577"/>
                  <a:pt x="161046" y="23625"/>
                </a:cubicBezTo>
                <a:cubicBezTo>
                  <a:pt x="161046" y="36672"/>
                  <a:pt x="150469" y="47249"/>
                  <a:pt x="137422" y="47249"/>
                </a:cubicBezTo>
                <a:cubicBezTo>
                  <a:pt x="124374" y="47249"/>
                  <a:pt x="113797" y="36672"/>
                  <a:pt x="113797" y="23625"/>
                </a:cubicBezTo>
                <a:cubicBezTo>
                  <a:pt x="113797" y="10577"/>
                  <a:pt x="124374" y="0"/>
                  <a:pt x="137422" y="0"/>
                </a:cubicBezTo>
                <a:close/>
                <a:moveTo>
                  <a:pt x="23625" y="0"/>
                </a:moveTo>
                <a:cubicBezTo>
                  <a:pt x="36672" y="0"/>
                  <a:pt x="47249" y="10577"/>
                  <a:pt x="47249" y="23625"/>
                </a:cubicBezTo>
                <a:cubicBezTo>
                  <a:pt x="47249" y="36672"/>
                  <a:pt x="36672" y="47249"/>
                  <a:pt x="23625" y="47249"/>
                </a:cubicBezTo>
                <a:cubicBezTo>
                  <a:pt x="10577" y="47249"/>
                  <a:pt x="0" y="36672"/>
                  <a:pt x="0" y="23625"/>
                </a:cubicBezTo>
                <a:cubicBezTo>
                  <a:pt x="0" y="10577"/>
                  <a:pt x="10577" y="0"/>
                  <a:pt x="23625" y="0"/>
                </a:cubicBez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p:cNvSpPr/>
          <p:nvPr userDrawn="1">
            <p:custDataLst>
              <p:tags r:id="rId11"/>
            </p:custDataLst>
          </p:nvPr>
        </p:nvSpPr>
        <p:spPr>
          <a:xfrm>
            <a:off x="6657229" y="2384783"/>
            <a:ext cx="768001" cy="768001"/>
          </a:xfrm>
          <a:prstGeom prst="ellipse">
            <a:avLst/>
          </a:prstGeom>
          <a:gradFill flip="none" rotWithShape="1">
            <a:gsLst>
              <a:gs pos="31000">
                <a:schemeClr val="accent1">
                  <a:lumMod val="60000"/>
                  <a:lumOff val="40000"/>
                </a:schemeClr>
              </a:gs>
              <a:gs pos="79000">
                <a:schemeClr val="accent1">
                  <a:lumMod val="75000"/>
                </a:schemeClr>
              </a:gs>
              <a:gs pos="6000">
                <a:schemeClr val="accent1">
                  <a:lumMod val="20000"/>
                  <a:lumOff val="80000"/>
                </a:schemeClr>
              </a:gs>
              <a:gs pos="58000">
                <a:schemeClr val="accent1"/>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custDataLst>
              <p:tags r:id="rId12"/>
            </p:custDataLst>
          </p:nvPr>
        </p:nvSpPr>
        <p:spPr>
          <a:xfrm>
            <a:off x="7726058" y="1355609"/>
            <a:ext cx="211348" cy="211348"/>
          </a:xfrm>
          <a:prstGeom prst="ellipse">
            <a:avLst/>
          </a:prstGeom>
          <a:gradFill flip="none" rotWithShape="1">
            <a:gsLst>
              <a:gs pos="31000">
                <a:schemeClr val="accent1">
                  <a:lumMod val="60000"/>
                  <a:lumOff val="40000"/>
                </a:schemeClr>
              </a:gs>
              <a:gs pos="79000">
                <a:schemeClr val="accent1">
                  <a:lumMod val="75000"/>
                </a:schemeClr>
              </a:gs>
              <a:gs pos="6000">
                <a:schemeClr val="accent1">
                  <a:lumMod val="20000"/>
                  <a:lumOff val="80000"/>
                </a:schemeClr>
              </a:gs>
              <a:gs pos="58000">
                <a:schemeClr val="accent1"/>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userDrawn="1">
            <p:custDataLst>
              <p:tags r:id="rId13"/>
            </p:custDataLst>
          </p:nvPr>
        </p:nvSpPr>
        <p:spPr>
          <a:xfrm rot="16200000">
            <a:off x="4407246" y="5140340"/>
            <a:ext cx="369065" cy="923208"/>
          </a:xfrm>
          <a:custGeom>
            <a:avLst/>
            <a:gdLst>
              <a:gd name="connsiteX0" fmla="*/ 63448 w 369065"/>
              <a:gd name="connsiteY0" fmla="*/ 891484 h 923208"/>
              <a:gd name="connsiteX1" fmla="*/ 31724 w 369065"/>
              <a:gd name="connsiteY1" fmla="*/ 923208 h 923208"/>
              <a:gd name="connsiteX2" fmla="*/ 0 w 369065"/>
              <a:gd name="connsiteY2" fmla="*/ 891484 h 923208"/>
              <a:gd name="connsiteX3" fmla="*/ 31724 w 369065"/>
              <a:gd name="connsiteY3" fmla="*/ 859760 h 923208"/>
              <a:gd name="connsiteX4" fmla="*/ 63448 w 369065"/>
              <a:gd name="connsiteY4" fmla="*/ 891484 h 923208"/>
              <a:gd name="connsiteX5" fmla="*/ 63448 w 369065"/>
              <a:gd name="connsiteY5" fmla="*/ 719532 h 923208"/>
              <a:gd name="connsiteX6" fmla="*/ 31724 w 369065"/>
              <a:gd name="connsiteY6" fmla="*/ 751256 h 923208"/>
              <a:gd name="connsiteX7" fmla="*/ 0 w 369065"/>
              <a:gd name="connsiteY7" fmla="*/ 719532 h 923208"/>
              <a:gd name="connsiteX8" fmla="*/ 31724 w 369065"/>
              <a:gd name="connsiteY8" fmla="*/ 687808 h 923208"/>
              <a:gd name="connsiteX9" fmla="*/ 63448 w 369065"/>
              <a:gd name="connsiteY9" fmla="*/ 719532 h 923208"/>
              <a:gd name="connsiteX10" fmla="*/ 63448 w 369065"/>
              <a:gd name="connsiteY10" fmla="*/ 547580 h 923208"/>
              <a:gd name="connsiteX11" fmla="*/ 31724 w 369065"/>
              <a:gd name="connsiteY11" fmla="*/ 579304 h 923208"/>
              <a:gd name="connsiteX12" fmla="*/ 0 w 369065"/>
              <a:gd name="connsiteY12" fmla="*/ 547580 h 923208"/>
              <a:gd name="connsiteX13" fmla="*/ 31724 w 369065"/>
              <a:gd name="connsiteY13" fmla="*/ 515856 h 923208"/>
              <a:gd name="connsiteX14" fmla="*/ 63448 w 369065"/>
              <a:gd name="connsiteY14" fmla="*/ 547580 h 923208"/>
              <a:gd name="connsiteX15" fmla="*/ 63448 w 369065"/>
              <a:gd name="connsiteY15" fmla="*/ 375628 h 923208"/>
              <a:gd name="connsiteX16" fmla="*/ 31724 w 369065"/>
              <a:gd name="connsiteY16" fmla="*/ 407352 h 923208"/>
              <a:gd name="connsiteX17" fmla="*/ 0 w 369065"/>
              <a:gd name="connsiteY17" fmla="*/ 375628 h 923208"/>
              <a:gd name="connsiteX18" fmla="*/ 31724 w 369065"/>
              <a:gd name="connsiteY18" fmla="*/ 343904 h 923208"/>
              <a:gd name="connsiteX19" fmla="*/ 63448 w 369065"/>
              <a:gd name="connsiteY19" fmla="*/ 375628 h 923208"/>
              <a:gd name="connsiteX20" fmla="*/ 63448 w 369065"/>
              <a:gd name="connsiteY20" fmla="*/ 203676 h 923208"/>
              <a:gd name="connsiteX21" fmla="*/ 31724 w 369065"/>
              <a:gd name="connsiteY21" fmla="*/ 235400 h 923208"/>
              <a:gd name="connsiteX22" fmla="*/ 0 w 369065"/>
              <a:gd name="connsiteY22" fmla="*/ 203676 h 923208"/>
              <a:gd name="connsiteX23" fmla="*/ 31724 w 369065"/>
              <a:gd name="connsiteY23" fmla="*/ 171952 h 923208"/>
              <a:gd name="connsiteX24" fmla="*/ 63448 w 369065"/>
              <a:gd name="connsiteY24" fmla="*/ 203676 h 923208"/>
              <a:gd name="connsiteX25" fmla="*/ 63448 w 369065"/>
              <a:gd name="connsiteY25" fmla="*/ 31724 h 923208"/>
              <a:gd name="connsiteX26" fmla="*/ 31724 w 369065"/>
              <a:gd name="connsiteY26" fmla="*/ 63448 h 923208"/>
              <a:gd name="connsiteX27" fmla="*/ 0 w 369065"/>
              <a:gd name="connsiteY27" fmla="*/ 31724 h 923208"/>
              <a:gd name="connsiteX28" fmla="*/ 31724 w 369065"/>
              <a:gd name="connsiteY28" fmla="*/ 0 h 923208"/>
              <a:gd name="connsiteX29" fmla="*/ 63448 w 369065"/>
              <a:gd name="connsiteY29" fmla="*/ 31724 h 923208"/>
              <a:gd name="connsiteX30" fmla="*/ 216257 w 369065"/>
              <a:gd name="connsiteY30" fmla="*/ 891484 h 923208"/>
              <a:gd name="connsiteX31" fmla="*/ 184533 w 369065"/>
              <a:gd name="connsiteY31" fmla="*/ 923208 h 923208"/>
              <a:gd name="connsiteX32" fmla="*/ 152809 w 369065"/>
              <a:gd name="connsiteY32" fmla="*/ 891484 h 923208"/>
              <a:gd name="connsiteX33" fmla="*/ 184533 w 369065"/>
              <a:gd name="connsiteY33" fmla="*/ 859760 h 923208"/>
              <a:gd name="connsiteX34" fmla="*/ 216257 w 369065"/>
              <a:gd name="connsiteY34" fmla="*/ 891484 h 923208"/>
              <a:gd name="connsiteX35" fmla="*/ 216257 w 369065"/>
              <a:gd name="connsiteY35" fmla="*/ 719532 h 923208"/>
              <a:gd name="connsiteX36" fmla="*/ 184533 w 369065"/>
              <a:gd name="connsiteY36" fmla="*/ 751256 h 923208"/>
              <a:gd name="connsiteX37" fmla="*/ 152809 w 369065"/>
              <a:gd name="connsiteY37" fmla="*/ 719532 h 923208"/>
              <a:gd name="connsiteX38" fmla="*/ 184533 w 369065"/>
              <a:gd name="connsiteY38" fmla="*/ 687808 h 923208"/>
              <a:gd name="connsiteX39" fmla="*/ 216257 w 369065"/>
              <a:gd name="connsiteY39" fmla="*/ 719532 h 923208"/>
              <a:gd name="connsiteX40" fmla="*/ 216257 w 369065"/>
              <a:gd name="connsiteY40" fmla="*/ 547580 h 923208"/>
              <a:gd name="connsiteX41" fmla="*/ 184533 w 369065"/>
              <a:gd name="connsiteY41" fmla="*/ 579304 h 923208"/>
              <a:gd name="connsiteX42" fmla="*/ 152809 w 369065"/>
              <a:gd name="connsiteY42" fmla="*/ 547580 h 923208"/>
              <a:gd name="connsiteX43" fmla="*/ 184533 w 369065"/>
              <a:gd name="connsiteY43" fmla="*/ 515856 h 923208"/>
              <a:gd name="connsiteX44" fmla="*/ 216257 w 369065"/>
              <a:gd name="connsiteY44" fmla="*/ 547580 h 923208"/>
              <a:gd name="connsiteX45" fmla="*/ 216257 w 369065"/>
              <a:gd name="connsiteY45" fmla="*/ 375628 h 923208"/>
              <a:gd name="connsiteX46" fmla="*/ 184533 w 369065"/>
              <a:gd name="connsiteY46" fmla="*/ 407352 h 923208"/>
              <a:gd name="connsiteX47" fmla="*/ 152809 w 369065"/>
              <a:gd name="connsiteY47" fmla="*/ 375628 h 923208"/>
              <a:gd name="connsiteX48" fmla="*/ 184533 w 369065"/>
              <a:gd name="connsiteY48" fmla="*/ 343904 h 923208"/>
              <a:gd name="connsiteX49" fmla="*/ 216257 w 369065"/>
              <a:gd name="connsiteY49" fmla="*/ 375628 h 923208"/>
              <a:gd name="connsiteX50" fmla="*/ 216257 w 369065"/>
              <a:gd name="connsiteY50" fmla="*/ 203676 h 923208"/>
              <a:gd name="connsiteX51" fmla="*/ 184533 w 369065"/>
              <a:gd name="connsiteY51" fmla="*/ 235400 h 923208"/>
              <a:gd name="connsiteX52" fmla="*/ 152809 w 369065"/>
              <a:gd name="connsiteY52" fmla="*/ 203676 h 923208"/>
              <a:gd name="connsiteX53" fmla="*/ 184533 w 369065"/>
              <a:gd name="connsiteY53" fmla="*/ 171952 h 923208"/>
              <a:gd name="connsiteX54" fmla="*/ 216257 w 369065"/>
              <a:gd name="connsiteY54" fmla="*/ 203676 h 923208"/>
              <a:gd name="connsiteX55" fmla="*/ 216257 w 369065"/>
              <a:gd name="connsiteY55" fmla="*/ 31724 h 923208"/>
              <a:gd name="connsiteX56" fmla="*/ 184533 w 369065"/>
              <a:gd name="connsiteY56" fmla="*/ 63448 h 923208"/>
              <a:gd name="connsiteX57" fmla="*/ 152809 w 369065"/>
              <a:gd name="connsiteY57" fmla="*/ 31724 h 923208"/>
              <a:gd name="connsiteX58" fmla="*/ 184533 w 369065"/>
              <a:gd name="connsiteY58" fmla="*/ 0 h 923208"/>
              <a:gd name="connsiteX59" fmla="*/ 216257 w 369065"/>
              <a:gd name="connsiteY59" fmla="*/ 31724 h 923208"/>
              <a:gd name="connsiteX60" fmla="*/ 369065 w 369065"/>
              <a:gd name="connsiteY60" fmla="*/ 891484 h 923208"/>
              <a:gd name="connsiteX61" fmla="*/ 337341 w 369065"/>
              <a:gd name="connsiteY61" fmla="*/ 923208 h 923208"/>
              <a:gd name="connsiteX62" fmla="*/ 305617 w 369065"/>
              <a:gd name="connsiteY62" fmla="*/ 891484 h 923208"/>
              <a:gd name="connsiteX63" fmla="*/ 337341 w 369065"/>
              <a:gd name="connsiteY63" fmla="*/ 859760 h 923208"/>
              <a:gd name="connsiteX64" fmla="*/ 369065 w 369065"/>
              <a:gd name="connsiteY64" fmla="*/ 891484 h 923208"/>
              <a:gd name="connsiteX65" fmla="*/ 369065 w 369065"/>
              <a:gd name="connsiteY65" fmla="*/ 719532 h 923208"/>
              <a:gd name="connsiteX66" fmla="*/ 337341 w 369065"/>
              <a:gd name="connsiteY66" fmla="*/ 751256 h 923208"/>
              <a:gd name="connsiteX67" fmla="*/ 305617 w 369065"/>
              <a:gd name="connsiteY67" fmla="*/ 719532 h 923208"/>
              <a:gd name="connsiteX68" fmla="*/ 337341 w 369065"/>
              <a:gd name="connsiteY68" fmla="*/ 687808 h 923208"/>
              <a:gd name="connsiteX69" fmla="*/ 369065 w 369065"/>
              <a:gd name="connsiteY69" fmla="*/ 719532 h 923208"/>
              <a:gd name="connsiteX70" fmla="*/ 369065 w 369065"/>
              <a:gd name="connsiteY70" fmla="*/ 547580 h 923208"/>
              <a:gd name="connsiteX71" fmla="*/ 337341 w 369065"/>
              <a:gd name="connsiteY71" fmla="*/ 579304 h 923208"/>
              <a:gd name="connsiteX72" fmla="*/ 305617 w 369065"/>
              <a:gd name="connsiteY72" fmla="*/ 547580 h 923208"/>
              <a:gd name="connsiteX73" fmla="*/ 337341 w 369065"/>
              <a:gd name="connsiteY73" fmla="*/ 515856 h 923208"/>
              <a:gd name="connsiteX74" fmla="*/ 369065 w 369065"/>
              <a:gd name="connsiteY74" fmla="*/ 547580 h 923208"/>
              <a:gd name="connsiteX75" fmla="*/ 369065 w 369065"/>
              <a:gd name="connsiteY75" fmla="*/ 375628 h 923208"/>
              <a:gd name="connsiteX76" fmla="*/ 337341 w 369065"/>
              <a:gd name="connsiteY76" fmla="*/ 407352 h 923208"/>
              <a:gd name="connsiteX77" fmla="*/ 305617 w 369065"/>
              <a:gd name="connsiteY77" fmla="*/ 375628 h 923208"/>
              <a:gd name="connsiteX78" fmla="*/ 337341 w 369065"/>
              <a:gd name="connsiteY78" fmla="*/ 343904 h 923208"/>
              <a:gd name="connsiteX79" fmla="*/ 369065 w 369065"/>
              <a:gd name="connsiteY79" fmla="*/ 375628 h 923208"/>
              <a:gd name="connsiteX80" fmla="*/ 369065 w 369065"/>
              <a:gd name="connsiteY80" fmla="*/ 203676 h 923208"/>
              <a:gd name="connsiteX81" fmla="*/ 337341 w 369065"/>
              <a:gd name="connsiteY81" fmla="*/ 235400 h 923208"/>
              <a:gd name="connsiteX82" fmla="*/ 305617 w 369065"/>
              <a:gd name="connsiteY82" fmla="*/ 203676 h 923208"/>
              <a:gd name="connsiteX83" fmla="*/ 337341 w 369065"/>
              <a:gd name="connsiteY83" fmla="*/ 171952 h 923208"/>
              <a:gd name="connsiteX84" fmla="*/ 369065 w 369065"/>
              <a:gd name="connsiteY84" fmla="*/ 203676 h 923208"/>
              <a:gd name="connsiteX85" fmla="*/ 369065 w 369065"/>
              <a:gd name="connsiteY85" fmla="*/ 31724 h 923208"/>
              <a:gd name="connsiteX86" fmla="*/ 337341 w 369065"/>
              <a:gd name="connsiteY86" fmla="*/ 63448 h 923208"/>
              <a:gd name="connsiteX87" fmla="*/ 305617 w 369065"/>
              <a:gd name="connsiteY87" fmla="*/ 31724 h 923208"/>
              <a:gd name="connsiteX88" fmla="*/ 337341 w 369065"/>
              <a:gd name="connsiteY88" fmla="*/ 0 h 923208"/>
              <a:gd name="connsiteX89" fmla="*/ 369065 w 369065"/>
              <a:gd name="connsiteY89" fmla="*/ 31724 h 9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69065" h="923208">
                <a:moveTo>
                  <a:pt x="63448" y="891484"/>
                </a:moveTo>
                <a:cubicBezTo>
                  <a:pt x="63448" y="909005"/>
                  <a:pt x="49245" y="923208"/>
                  <a:pt x="31724" y="923208"/>
                </a:cubicBezTo>
                <a:cubicBezTo>
                  <a:pt x="14203" y="923208"/>
                  <a:pt x="0" y="909005"/>
                  <a:pt x="0" y="891484"/>
                </a:cubicBezTo>
                <a:cubicBezTo>
                  <a:pt x="0" y="873963"/>
                  <a:pt x="14203" y="859760"/>
                  <a:pt x="31724" y="859760"/>
                </a:cubicBezTo>
                <a:cubicBezTo>
                  <a:pt x="49245" y="859760"/>
                  <a:pt x="63448" y="873963"/>
                  <a:pt x="63448" y="891484"/>
                </a:cubicBezTo>
                <a:close/>
                <a:moveTo>
                  <a:pt x="63448" y="719532"/>
                </a:moveTo>
                <a:cubicBezTo>
                  <a:pt x="63448" y="737053"/>
                  <a:pt x="49245" y="751256"/>
                  <a:pt x="31724" y="751256"/>
                </a:cubicBezTo>
                <a:cubicBezTo>
                  <a:pt x="14203" y="751256"/>
                  <a:pt x="0" y="737053"/>
                  <a:pt x="0" y="719532"/>
                </a:cubicBezTo>
                <a:cubicBezTo>
                  <a:pt x="0" y="702011"/>
                  <a:pt x="14203" y="687808"/>
                  <a:pt x="31724" y="687808"/>
                </a:cubicBezTo>
                <a:cubicBezTo>
                  <a:pt x="49245" y="687808"/>
                  <a:pt x="63448" y="702011"/>
                  <a:pt x="63448" y="719532"/>
                </a:cubicBezTo>
                <a:close/>
                <a:moveTo>
                  <a:pt x="63448" y="547580"/>
                </a:moveTo>
                <a:cubicBezTo>
                  <a:pt x="63448" y="565101"/>
                  <a:pt x="49245" y="579304"/>
                  <a:pt x="31724" y="579304"/>
                </a:cubicBezTo>
                <a:cubicBezTo>
                  <a:pt x="14203" y="579304"/>
                  <a:pt x="0" y="565101"/>
                  <a:pt x="0" y="547580"/>
                </a:cubicBezTo>
                <a:cubicBezTo>
                  <a:pt x="0" y="530059"/>
                  <a:pt x="14203" y="515856"/>
                  <a:pt x="31724" y="515856"/>
                </a:cubicBezTo>
                <a:cubicBezTo>
                  <a:pt x="49245" y="515856"/>
                  <a:pt x="63448" y="530059"/>
                  <a:pt x="63448" y="547580"/>
                </a:cubicBezTo>
                <a:close/>
                <a:moveTo>
                  <a:pt x="63448" y="375628"/>
                </a:moveTo>
                <a:cubicBezTo>
                  <a:pt x="63448" y="393149"/>
                  <a:pt x="49245" y="407352"/>
                  <a:pt x="31724" y="407352"/>
                </a:cubicBezTo>
                <a:cubicBezTo>
                  <a:pt x="14203" y="407352"/>
                  <a:pt x="0" y="393149"/>
                  <a:pt x="0" y="375628"/>
                </a:cubicBezTo>
                <a:cubicBezTo>
                  <a:pt x="0" y="358107"/>
                  <a:pt x="14203" y="343904"/>
                  <a:pt x="31724" y="343904"/>
                </a:cubicBezTo>
                <a:cubicBezTo>
                  <a:pt x="49245" y="343904"/>
                  <a:pt x="63448" y="358107"/>
                  <a:pt x="63448" y="375628"/>
                </a:cubicBezTo>
                <a:close/>
                <a:moveTo>
                  <a:pt x="63448" y="203676"/>
                </a:moveTo>
                <a:cubicBezTo>
                  <a:pt x="63448" y="221197"/>
                  <a:pt x="49245" y="235400"/>
                  <a:pt x="31724" y="235400"/>
                </a:cubicBezTo>
                <a:cubicBezTo>
                  <a:pt x="14203" y="235400"/>
                  <a:pt x="0" y="221197"/>
                  <a:pt x="0" y="203676"/>
                </a:cubicBezTo>
                <a:cubicBezTo>
                  <a:pt x="0" y="186155"/>
                  <a:pt x="14203" y="171952"/>
                  <a:pt x="31724" y="171952"/>
                </a:cubicBezTo>
                <a:cubicBezTo>
                  <a:pt x="49245" y="171952"/>
                  <a:pt x="63448" y="186155"/>
                  <a:pt x="63448" y="203676"/>
                </a:cubicBezTo>
                <a:close/>
                <a:moveTo>
                  <a:pt x="63448" y="31724"/>
                </a:moveTo>
                <a:cubicBezTo>
                  <a:pt x="63448" y="49245"/>
                  <a:pt x="49245" y="63448"/>
                  <a:pt x="31724" y="63448"/>
                </a:cubicBezTo>
                <a:cubicBezTo>
                  <a:pt x="14203" y="63448"/>
                  <a:pt x="0" y="49245"/>
                  <a:pt x="0" y="31724"/>
                </a:cubicBezTo>
                <a:cubicBezTo>
                  <a:pt x="0" y="14203"/>
                  <a:pt x="14203" y="0"/>
                  <a:pt x="31724" y="0"/>
                </a:cubicBezTo>
                <a:cubicBezTo>
                  <a:pt x="49245" y="0"/>
                  <a:pt x="63448" y="14203"/>
                  <a:pt x="63448" y="31724"/>
                </a:cubicBezTo>
                <a:close/>
                <a:moveTo>
                  <a:pt x="216257" y="891484"/>
                </a:moveTo>
                <a:cubicBezTo>
                  <a:pt x="216257" y="909005"/>
                  <a:pt x="202054" y="923208"/>
                  <a:pt x="184533" y="923208"/>
                </a:cubicBezTo>
                <a:cubicBezTo>
                  <a:pt x="167012" y="923208"/>
                  <a:pt x="152809" y="909005"/>
                  <a:pt x="152809" y="891484"/>
                </a:cubicBezTo>
                <a:cubicBezTo>
                  <a:pt x="152809" y="873963"/>
                  <a:pt x="167012" y="859760"/>
                  <a:pt x="184533" y="859760"/>
                </a:cubicBezTo>
                <a:cubicBezTo>
                  <a:pt x="202054" y="859760"/>
                  <a:pt x="216257" y="873963"/>
                  <a:pt x="216257" y="891484"/>
                </a:cubicBezTo>
                <a:close/>
                <a:moveTo>
                  <a:pt x="216257" y="719532"/>
                </a:moveTo>
                <a:cubicBezTo>
                  <a:pt x="216257" y="737053"/>
                  <a:pt x="202054" y="751256"/>
                  <a:pt x="184533" y="751256"/>
                </a:cubicBezTo>
                <a:cubicBezTo>
                  <a:pt x="167012" y="751256"/>
                  <a:pt x="152809" y="737053"/>
                  <a:pt x="152809" y="719532"/>
                </a:cubicBezTo>
                <a:cubicBezTo>
                  <a:pt x="152809" y="702011"/>
                  <a:pt x="167012" y="687808"/>
                  <a:pt x="184533" y="687808"/>
                </a:cubicBezTo>
                <a:cubicBezTo>
                  <a:pt x="202054" y="687808"/>
                  <a:pt x="216257" y="702011"/>
                  <a:pt x="216257" y="719532"/>
                </a:cubicBezTo>
                <a:close/>
                <a:moveTo>
                  <a:pt x="216257" y="547580"/>
                </a:moveTo>
                <a:cubicBezTo>
                  <a:pt x="216257" y="565101"/>
                  <a:pt x="202054" y="579304"/>
                  <a:pt x="184533" y="579304"/>
                </a:cubicBezTo>
                <a:cubicBezTo>
                  <a:pt x="167012" y="579304"/>
                  <a:pt x="152809" y="565101"/>
                  <a:pt x="152809" y="547580"/>
                </a:cubicBezTo>
                <a:cubicBezTo>
                  <a:pt x="152809" y="530059"/>
                  <a:pt x="167012" y="515856"/>
                  <a:pt x="184533" y="515856"/>
                </a:cubicBezTo>
                <a:cubicBezTo>
                  <a:pt x="202054" y="515856"/>
                  <a:pt x="216257" y="530059"/>
                  <a:pt x="216257" y="547580"/>
                </a:cubicBezTo>
                <a:close/>
                <a:moveTo>
                  <a:pt x="216257" y="375628"/>
                </a:moveTo>
                <a:cubicBezTo>
                  <a:pt x="216257" y="393149"/>
                  <a:pt x="202054" y="407352"/>
                  <a:pt x="184533" y="407352"/>
                </a:cubicBezTo>
                <a:cubicBezTo>
                  <a:pt x="167012" y="407352"/>
                  <a:pt x="152809" y="393149"/>
                  <a:pt x="152809" y="375628"/>
                </a:cubicBezTo>
                <a:cubicBezTo>
                  <a:pt x="152809" y="358107"/>
                  <a:pt x="167012" y="343904"/>
                  <a:pt x="184533" y="343904"/>
                </a:cubicBezTo>
                <a:cubicBezTo>
                  <a:pt x="202054" y="343904"/>
                  <a:pt x="216257" y="358107"/>
                  <a:pt x="216257" y="375628"/>
                </a:cubicBezTo>
                <a:close/>
                <a:moveTo>
                  <a:pt x="216257" y="203676"/>
                </a:moveTo>
                <a:cubicBezTo>
                  <a:pt x="216257" y="221197"/>
                  <a:pt x="202054" y="235400"/>
                  <a:pt x="184533" y="235400"/>
                </a:cubicBezTo>
                <a:cubicBezTo>
                  <a:pt x="167012" y="235400"/>
                  <a:pt x="152809" y="221197"/>
                  <a:pt x="152809" y="203676"/>
                </a:cubicBezTo>
                <a:cubicBezTo>
                  <a:pt x="152809" y="186155"/>
                  <a:pt x="167012" y="171952"/>
                  <a:pt x="184533" y="171952"/>
                </a:cubicBezTo>
                <a:cubicBezTo>
                  <a:pt x="202054" y="171952"/>
                  <a:pt x="216257" y="186155"/>
                  <a:pt x="216257" y="203676"/>
                </a:cubicBezTo>
                <a:close/>
                <a:moveTo>
                  <a:pt x="216257" y="31724"/>
                </a:moveTo>
                <a:cubicBezTo>
                  <a:pt x="216257" y="49245"/>
                  <a:pt x="202054" y="63448"/>
                  <a:pt x="184533" y="63448"/>
                </a:cubicBezTo>
                <a:cubicBezTo>
                  <a:pt x="167012" y="63448"/>
                  <a:pt x="152809" y="49245"/>
                  <a:pt x="152809" y="31724"/>
                </a:cubicBezTo>
                <a:cubicBezTo>
                  <a:pt x="152809" y="14203"/>
                  <a:pt x="167012" y="0"/>
                  <a:pt x="184533" y="0"/>
                </a:cubicBezTo>
                <a:cubicBezTo>
                  <a:pt x="202054" y="0"/>
                  <a:pt x="216257" y="14203"/>
                  <a:pt x="216257" y="31724"/>
                </a:cubicBezTo>
                <a:close/>
                <a:moveTo>
                  <a:pt x="369065" y="891484"/>
                </a:moveTo>
                <a:cubicBezTo>
                  <a:pt x="369065" y="909005"/>
                  <a:pt x="354862" y="923208"/>
                  <a:pt x="337341" y="923208"/>
                </a:cubicBezTo>
                <a:cubicBezTo>
                  <a:pt x="319820" y="923208"/>
                  <a:pt x="305617" y="909005"/>
                  <a:pt x="305617" y="891484"/>
                </a:cubicBezTo>
                <a:cubicBezTo>
                  <a:pt x="305617" y="873963"/>
                  <a:pt x="319820" y="859760"/>
                  <a:pt x="337341" y="859760"/>
                </a:cubicBezTo>
                <a:cubicBezTo>
                  <a:pt x="354862" y="859760"/>
                  <a:pt x="369065" y="873963"/>
                  <a:pt x="369065" y="891484"/>
                </a:cubicBezTo>
                <a:close/>
                <a:moveTo>
                  <a:pt x="369065" y="719532"/>
                </a:moveTo>
                <a:cubicBezTo>
                  <a:pt x="369065" y="737053"/>
                  <a:pt x="354862" y="751256"/>
                  <a:pt x="337341" y="751256"/>
                </a:cubicBezTo>
                <a:cubicBezTo>
                  <a:pt x="319820" y="751256"/>
                  <a:pt x="305617" y="737053"/>
                  <a:pt x="305617" y="719532"/>
                </a:cubicBezTo>
                <a:cubicBezTo>
                  <a:pt x="305617" y="702011"/>
                  <a:pt x="319820" y="687808"/>
                  <a:pt x="337341" y="687808"/>
                </a:cubicBezTo>
                <a:cubicBezTo>
                  <a:pt x="354862" y="687808"/>
                  <a:pt x="369065" y="702011"/>
                  <a:pt x="369065" y="719532"/>
                </a:cubicBezTo>
                <a:close/>
                <a:moveTo>
                  <a:pt x="369065" y="547580"/>
                </a:moveTo>
                <a:cubicBezTo>
                  <a:pt x="369065" y="565101"/>
                  <a:pt x="354862" y="579304"/>
                  <a:pt x="337341" y="579304"/>
                </a:cubicBezTo>
                <a:cubicBezTo>
                  <a:pt x="319820" y="579304"/>
                  <a:pt x="305617" y="565101"/>
                  <a:pt x="305617" y="547580"/>
                </a:cubicBezTo>
                <a:cubicBezTo>
                  <a:pt x="305617" y="530059"/>
                  <a:pt x="319820" y="515856"/>
                  <a:pt x="337341" y="515856"/>
                </a:cubicBezTo>
                <a:cubicBezTo>
                  <a:pt x="354862" y="515856"/>
                  <a:pt x="369065" y="530059"/>
                  <a:pt x="369065" y="547580"/>
                </a:cubicBezTo>
                <a:close/>
                <a:moveTo>
                  <a:pt x="369065" y="375628"/>
                </a:moveTo>
                <a:cubicBezTo>
                  <a:pt x="369065" y="393149"/>
                  <a:pt x="354862" y="407352"/>
                  <a:pt x="337341" y="407352"/>
                </a:cubicBezTo>
                <a:cubicBezTo>
                  <a:pt x="319820" y="407352"/>
                  <a:pt x="305617" y="393149"/>
                  <a:pt x="305617" y="375628"/>
                </a:cubicBezTo>
                <a:cubicBezTo>
                  <a:pt x="305617" y="358107"/>
                  <a:pt x="319820" y="343904"/>
                  <a:pt x="337341" y="343904"/>
                </a:cubicBezTo>
                <a:cubicBezTo>
                  <a:pt x="354862" y="343904"/>
                  <a:pt x="369065" y="358107"/>
                  <a:pt x="369065" y="375628"/>
                </a:cubicBezTo>
                <a:close/>
                <a:moveTo>
                  <a:pt x="369065" y="203676"/>
                </a:moveTo>
                <a:cubicBezTo>
                  <a:pt x="369065" y="221197"/>
                  <a:pt x="354862" y="235400"/>
                  <a:pt x="337341" y="235400"/>
                </a:cubicBezTo>
                <a:cubicBezTo>
                  <a:pt x="319820" y="235400"/>
                  <a:pt x="305617" y="221197"/>
                  <a:pt x="305617" y="203676"/>
                </a:cubicBezTo>
                <a:cubicBezTo>
                  <a:pt x="305617" y="186155"/>
                  <a:pt x="319820" y="171952"/>
                  <a:pt x="337341" y="171952"/>
                </a:cubicBezTo>
                <a:cubicBezTo>
                  <a:pt x="354862" y="171952"/>
                  <a:pt x="369065" y="186155"/>
                  <a:pt x="369065" y="203676"/>
                </a:cubicBezTo>
                <a:close/>
                <a:moveTo>
                  <a:pt x="369065" y="31724"/>
                </a:moveTo>
                <a:cubicBezTo>
                  <a:pt x="369065" y="49245"/>
                  <a:pt x="354862" y="63448"/>
                  <a:pt x="337341" y="63448"/>
                </a:cubicBezTo>
                <a:cubicBezTo>
                  <a:pt x="319820" y="63448"/>
                  <a:pt x="305617" y="49245"/>
                  <a:pt x="305617" y="31724"/>
                </a:cubicBezTo>
                <a:cubicBezTo>
                  <a:pt x="305617" y="14203"/>
                  <a:pt x="319820" y="0"/>
                  <a:pt x="337341" y="0"/>
                </a:cubicBezTo>
                <a:cubicBezTo>
                  <a:pt x="354862" y="0"/>
                  <a:pt x="369065" y="14203"/>
                  <a:pt x="369065" y="31724"/>
                </a:cubicBez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5" name="图片 24"/>
          <p:cNvPicPr>
            <a:picLocks noChangeAspect="1"/>
          </p:cNvPicPr>
          <p:nvPr userDrawn="1">
            <p:custDataLst>
              <p:tags r:id="rId14"/>
            </p:custDataLst>
          </p:nvPr>
        </p:nvPicPr>
        <p:blipFill rotWithShape="1">
          <a:blip r:embed="rId26">
            <a:extLst>
              <a:ext uri="{BEBA8EAE-BF5A-486C-A8C5-ECC9F3942E4B}">
                <a14:imgProps xmlns:a14="http://schemas.microsoft.com/office/drawing/2010/main">
                  <a14:imgLayer r:embed="rId27">
                    <a14:imgEffect>
                      <a14:brightnessContrast bright="2000" contrast="5000"/>
                    </a14:imgEffect>
                  </a14:imgLayer>
                </a14:imgProps>
              </a:ext>
              <a:ext uri="{28A0092B-C50C-407E-A947-70E740481C1C}">
                <a14:useLocalDpi xmlns:a14="http://schemas.microsoft.com/office/drawing/2010/main" val="0"/>
              </a:ext>
            </a:extLst>
          </a:blip>
          <a:srcRect l="37778" t="15030" r="18161" b="20643"/>
          <a:stretch>
            <a:fillRect/>
          </a:stretch>
        </p:blipFill>
        <p:spPr>
          <a:xfrm flipH="1">
            <a:off x="6904524" y="2238942"/>
            <a:ext cx="4262337" cy="3733749"/>
          </a:xfrm>
          <a:custGeom>
            <a:avLst/>
            <a:gdLst>
              <a:gd name="connsiteX0" fmla="*/ 4128480 w 4128480"/>
              <a:gd name="connsiteY0" fmla="*/ 0 h 3616492"/>
              <a:gd name="connsiteX1" fmla="*/ 3382381 w 4128480"/>
              <a:gd name="connsiteY1" fmla="*/ 0 h 3616492"/>
              <a:gd name="connsiteX2" fmla="*/ 3382379 w 4128480"/>
              <a:gd name="connsiteY2" fmla="*/ 0 h 3616492"/>
              <a:gd name="connsiteX3" fmla="*/ 0 w 4128480"/>
              <a:gd name="connsiteY3" fmla="*/ 0 h 3616492"/>
              <a:gd name="connsiteX4" fmla="*/ 0 w 4128480"/>
              <a:gd name="connsiteY4" fmla="*/ 2499158 h 3616492"/>
              <a:gd name="connsiteX5" fmla="*/ 1166013 w 4128480"/>
              <a:gd name="connsiteY5" fmla="*/ 3616492 h 3616492"/>
              <a:gd name="connsiteX6" fmla="*/ 3473687 w 4128480"/>
              <a:gd name="connsiteY6" fmla="*/ 3616492 h 3616492"/>
              <a:gd name="connsiteX7" fmla="*/ 3473689 w 4128480"/>
              <a:gd name="connsiteY7" fmla="*/ 3616492 h 3616492"/>
              <a:gd name="connsiteX8" fmla="*/ 4128480 w 4128480"/>
              <a:gd name="connsiteY8" fmla="*/ 3616492 h 361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8480" h="3616492">
                <a:moveTo>
                  <a:pt x="4128480" y="0"/>
                </a:moveTo>
                <a:lnTo>
                  <a:pt x="3382381" y="0"/>
                </a:lnTo>
                <a:lnTo>
                  <a:pt x="3382379" y="0"/>
                </a:lnTo>
                <a:lnTo>
                  <a:pt x="0" y="0"/>
                </a:lnTo>
                <a:lnTo>
                  <a:pt x="0" y="2499158"/>
                </a:lnTo>
                <a:cubicBezTo>
                  <a:pt x="0" y="3116244"/>
                  <a:pt x="522042" y="3616492"/>
                  <a:pt x="1166013" y="3616492"/>
                </a:cubicBezTo>
                <a:lnTo>
                  <a:pt x="3473687" y="3616492"/>
                </a:lnTo>
                <a:lnTo>
                  <a:pt x="3473689" y="3616492"/>
                </a:lnTo>
                <a:lnTo>
                  <a:pt x="4128480" y="3616492"/>
                </a:lnTo>
                <a:close/>
              </a:path>
            </a:pathLst>
          </a:custGeom>
        </p:spPr>
      </p:pic>
      <p:sp>
        <p:nvSpPr>
          <p:cNvPr id="26" name="椭圆 25"/>
          <p:cNvSpPr/>
          <p:nvPr userDrawn="1">
            <p:custDataLst>
              <p:tags r:id="rId15"/>
            </p:custDataLst>
          </p:nvPr>
        </p:nvSpPr>
        <p:spPr>
          <a:xfrm>
            <a:off x="10874453" y="3378470"/>
            <a:ext cx="889932" cy="889930"/>
          </a:xfrm>
          <a:prstGeom prst="ellipse">
            <a:avLst/>
          </a:prstGeom>
          <a:gradFill flip="none" rotWithShape="1">
            <a:gsLst>
              <a:gs pos="95000">
                <a:schemeClr val="accent2">
                  <a:lumMod val="75000"/>
                </a:schemeClr>
              </a:gs>
              <a:gs pos="63000">
                <a:schemeClr val="accent2"/>
              </a:gs>
              <a:gs pos="17000">
                <a:schemeClr val="accent2">
                  <a:lumMod val="20000"/>
                  <a:lumOff val="80000"/>
                </a:schemeClr>
              </a:gs>
              <a:gs pos="41000">
                <a:schemeClr val="accent2">
                  <a:lumMod val="60000"/>
                  <a:lumOff val="40000"/>
                </a:schemeClr>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userDrawn="1">
            <p:custDataLst>
              <p:tags r:id="rId16"/>
            </p:custDataLst>
          </p:nvPr>
        </p:nvSpPr>
        <p:spPr>
          <a:xfrm rot="5400000">
            <a:off x="11372579" y="6325664"/>
            <a:ext cx="152400" cy="85086"/>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userDrawn="1">
            <p:custDataLst>
              <p:tags r:id="rId17"/>
            </p:custDataLst>
          </p:nvPr>
        </p:nvSpPr>
        <p:spPr>
          <a:xfrm rot="5400000" flipV="1">
            <a:off x="11207635" y="6325664"/>
            <a:ext cx="152400" cy="85086"/>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custDataLst>
              <p:tags r:id="rId18"/>
            </p:custDataLst>
          </p:nvPr>
        </p:nvSpPr>
        <p:spPr>
          <a:xfrm>
            <a:off x="809172" y="1678687"/>
            <a:ext cx="5661369" cy="2455176"/>
          </a:xfrm>
        </p:spPr>
        <p:txBody>
          <a:bodyPr wrap="square" anchor="b">
            <a:normAutofit/>
          </a:bodyPr>
          <a:lstStyle>
            <a:lvl1pPr algn="l">
              <a:lnSpc>
                <a:spcPct val="100000"/>
              </a:lnSpc>
              <a:defRPr sz="6000">
                <a:solidFill>
                  <a:schemeClr val="tx2"/>
                </a:solidFill>
              </a:defRPr>
            </a:lvl1pPr>
          </a:lstStyle>
          <a:p>
            <a:r>
              <a:rPr lang="zh-CN" altLang="en-US" dirty="0"/>
              <a:t>单击此处编辑母版标题样式</a:t>
            </a:r>
          </a:p>
        </p:txBody>
      </p:sp>
      <p:sp>
        <p:nvSpPr>
          <p:cNvPr id="4" name="日期占位符 3"/>
          <p:cNvSpPr>
            <a:spLocks noGrp="1"/>
          </p:cNvSpPr>
          <p:nvPr>
            <p:ph type="dt" sz="half" idx="10"/>
            <p:custDataLst>
              <p:tags r:id="rId19"/>
            </p:custDataLst>
          </p:nvPr>
        </p:nvSpPr>
        <p:spPr/>
        <p:txBody>
          <a:bodyPr wrap="square">
            <a:normAutofit/>
          </a:bodyPr>
          <a:lstStyle/>
          <a:p>
            <a:fld id="{5592522B-0F24-4480-B9DD-A9474A6880D6}" type="datetimeFigureOut">
              <a:rPr lang="zh-CN" altLang="en-US" smtClean="0"/>
              <a:t>2024/6/28</a:t>
            </a:fld>
            <a:endParaRPr lang="zh-CN" altLang="en-US"/>
          </a:p>
        </p:txBody>
      </p:sp>
      <p:sp>
        <p:nvSpPr>
          <p:cNvPr id="5" name="页脚占位符 4"/>
          <p:cNvSpPr>
            <a:spLocks noGrp="1"/>
          </p:cNvSpPr>
          <p:nvPr>
            <p:ph type="ftr" sz="quarter" idx="11"/>
            <p:custDataLst>
              <p:tags r:id="rId20"/>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21"/>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10" name="公司名占位符 6"/>
          <p:cNvSpPr>
            <a:spLocks noGrp="1"/>
          </p:cNvSpPr>
          <p:nvPr>
            <p:ph type="body" sz="quarter" idx="13" hasCustomPrompt="1"/>
            <p:custDataLst>
              <p:tags r:id="rId22"/>
            </p:custDataLst>
          </p:nvPr>
        </p:nvSpPr>
        <p:spPr>
          <a:xfrm>
            <a:off x="1307100" y="567247"/>
            <a:ext cx="2880000" cy="504000"/>
          </a:xfrm>
        </p:spPr>
        <p:txBody>
          <a:bodyPr wrap="square" anchor="ctr">
            <a:normAutofit/>
          </a:bodyPr>
          <a:lstStyle>
            <a:lvl1pPr marL="0" indent="0">
              <a:lnSpc>
                <a:spcPct val="100000"/>
              </a:lnSpc>
              <a:buNone/>
              <a:defRPr sz="1800">
                <a:solidFill>
                  <a:schemeClr val="tx1"/>
                </a:solidFill>
              </a:defRPr>
            </a:lvl1pPr>
          </a:lstStyle>
          <a:p>
            <a:pPr lvl="0"/>
            <a:r>
              <a:rPr lang="zh-CN" altLang="en-US" dirty="0"/>
              <a:t>公司名</a:t>
            </a:r>
          </a:p>
        </p:txBody>
      </p:sp>
      <p:sp>
        <p:nvSpPr>
          <p:cNvPr id="18" name="年号占位符 8"/>
          <p:cNvSpPr>
            <a:spLocks noGrp="1"/>
          </p:cNvSpPr>
          <p:nvPr>
            <p:ph type="body" sz="quarter" idx="15" hasCustomPrompt="1"/>
            <p:custDataLst>
              <p:tags r:id="rId23"/>
            </p:custDataLst>
          </p:nvPr>
        </p:nvSpPr>
        <p:spPr>
          <a:xfrm>
            <a:off x="8473800" y="567247"/>
            <a:ext cx="2880000" cy="504000"/>
          </a:xfrm>
        </p:spPr>
        <p:txBody>
          <a:bodyPr wrap="square" anchor="ctr">
            <a:normAutofit/>
          </a:bodyPr>
          <a:lstStyle>
            <a:lvl1pPr marL="0" indent="0" algn="r">
              <a:lnSpc>
                <a:spcPct val="100000"/>
              </a:lnSpc>
              <a:buNone/>
              <a:defRPr sz="1800">
                <a:solidFill>
                  <a:schemeClr val="tx1"/>
                </a:solidFill>
              </a:defRPr>
            </a:lvl1pPr>
          </a:lstStyle>
          <a:p>
            <a:pPr lvl="0"/>
            <a:r>
              <a:rPr lang="zh-CN" altLang="en-US" dirty="0"/>
              <a:t>年号</a:t>
            </a:r>
          </a:p>
        </p:txBody>
      </p:sp>
      <p:sp>
        <p:nvSpPr>
          <p:cNvPr id="24" name="署名占位符 10"/>
          <p:cNvSpPr>
            <a:spLocks noGrp="1"/>
          </p:cNvSpPr>
          <p:nvPr>
            <p:ph type="body" sz="quarter" idx="17" hasCustomPrompt="1"/>
            <p:custDataLst>
              <p:tags r:id="rId24"/>
            </p:custDataLst>
          </p:nvPr>
        </p:nvSpPr>
        <p:spPr>
          <a:xfrm>
            <a:off x="809172" y="5349944"/>
            <a:ext cx="2880000" cy="504000"/>
          </a:xfrm>
          <a:prstGeom prst="roundRect">
            <a:avLst>
              <a:gd name="adj" fmla="val 50000"/>
            </a:avLst>
          </a:prstGeom>
          <a:gradFill flip="none" rotWithShape="1">
            <a:gsLst>
              <a:gs pos="3000">
                <a:schemeClr val="accent2"/>
              </a:gs>
              <a:gs pos="90000">
                <a:schemeClr val="accent1"/>
              </a:gs>
            </a:gsLst>
            <a:lin ang="2700000" scaled="1"/>
            <a:tileRect/>
          </a:gradFill>
          <a:ln>
            <a:noFill/>
          </a:ln>
          <a:effectLst>
            <a:outerShdw blurRad="190500" dist="127000" dir="5400000" algn="t"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lnSpc>
                <a:spcPct val="100000"/>
              </a:lnSpc>
              <a:spcBef>
                <a:spcPts val="0"/>
              </a:spcBef>
              <a:buNone/>
              <a:defRPr lang="zh-CN" altLang="en-US" sz="1800" b="1" dirty="0">
                <a:solidFill>
                  <a:srgbClr val="FFFFFF"/>
                </a:solidFill>
              </a:defRPr>
            </a:lvl1pPr>
          </a:lstStyle>
          <a:p>
            <a:pPr marL="0" lvl="0" algn="ctr"/>
            <a:r>
              <a:rPr lang="zh-CN" altLang="en-US" dirty="0"/>
              <a:t>署名</a:t>
            </a:r>
          </a:p>
        </p:txBody>
      </p:sp>
    </p:spTree>
    <p:extLst>
      <p:ext uri="{BB962C8B-B14F-4D97-AF65-F5344CB8AC3E}">
        <p14:creationId xmlns:p14="http://schemas.microsoft.com/office/powerpoint/2010/main" val="1292463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目录">
    <p:spTree>
      <p:nvGrpSpPr>
        <p:cNvPr id="1" name=""/>
        <p:cNvGrpSpPr/>
        <p:nvPr/>
      </p:nvGrpSpPr>
      <p:grpSpPr>
        <a:xfrm>
          <a:off x="0" y="0"/>
          <a:ext cx="0" cy="0"/>
          <a:chOff x="0" y="0"/>
          <a:chExt cx="0" cy="0"/>
        </a:xfrm>
      </p:grpSpPr>
      <p:sp>
        <p:nvSpPr>
          <p:cNvPr id="3" name="矩形 2"/>
          <p:cNvSpPr/>
          <p:nvPr userDrawn="1">
            <p:custDataLst>
              <p:tags r:id="rId1"/>
            </p:custDataLst>
          </p:nvPr>
        </p:nvSpPr>
        <p:spPr>
          <a:xfrm flipH="1" flipV="1">
            <a:off x="0" y="0"/>
            <a:ext cx="12194540" cy="6858000"/>
          </a:xfrm>
          <a:prstGeom prst="rect">
            <a:avLst/>
          </a:prstGeom>
          <a:gradFill flip="none" rotWithShape="1">
            <a:gsLst>
              <a:gs pos="0">
                <a:schemeClr val="bg1"/>
              </a:gs>
              <a:gs pos="100000">
                <a:schemeClr val="bg2">
                  <a:lumMod val="90000"/>
                </a:schemeClr>
              </a:gs>
              <a:gs pos="32000">
                <a:schemeClr val="bg2"/>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单圆角 4"/>
          <p:cNvSpPr/>
          <p:nvPr userDrawn="1">
            <p:custDataLst>
              <p:tags r:id="rId2"/>
            </p:custDataLst>
          </p:nvPr>
        </p:nvSpPr>
        <p:spPr>
          <a:xfrm flipH="1">
            <a:off x="0" y="5740401"/>
            <a:ext cx="12192000" cy="1117599"/>
          </a:xfrm>
          <a:prstGeom prst="round1Rect">
            <a:avLst>
              <a:gd name="adj" fmla="val 50000"/>
            </a:avLst>
          </a:prstGeom>
          <a:gradFill flip="none" rotWithShape="1">
            <a:gsLst>
              <a:gs pos="18000">
                <a:schemeClr val="accent2"/>
              </a:gs>
              <a:gs pos="100000">
                <a:schemeClr val="accent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custDataLst>
              <p:tags r:id="rId3"/>
            </p:custDataLst>
          </p:nvPr>
        </p:nvSpPr>
        <p:spPr>
          <a:xfrm flipH="1">
            <a:off x="9982199" y="2"/>
            <a:ext cx="2209799" cy="1784999"/>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bg2">
              <a:lumMod val="9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2">
                  <a:lumMod val="90000"/>
                </a:schemeClr>
              </a:solidFill>
            </a:endParaRPr>
          </a:p>
        </p:txBody>
      </p:sp>
      <p:pic>
        <p:nvPicPr>
          <p:cNvPr id="10" name="图片 9"/>
          <p:cNvPicPr>
            <a:picLocks noChangeAspect="1"/>
          </p:cNvPicPr>
          <p:nvPr userDrawn="1">
            <p:custDataLst>
              <p:tags r:id="rId4"/>
            </p:custDataLst>
          </p:nvPr>
        </p:nvPicPr>
        <p:blipFill rotWithShape="1">
          <a:blip r:embed="rId15"/>
          <a:srcRect/>
          <a:stretch>
            <a:fillRect/>
          </a:stretch>
        </p:blipFill>
        <p:spPr>
          <a:xfrm flipH="1">
            <a:off x="8932952" y="619423"/>
            <a:ext cx="3259046" cy="1678430"/>
          </a:xfrm>
          <a:prstGeom prst="rect">
            <a:avLst/>
          </a:prstGeom>
        </p:spPr>
      </p:pic>
      <p:sp>
        <p:nvSpPr>
          <p:cNvPr id="11" name="任意多边形: 形状 10"/>
          <p:cNvSpPr/>
          <p:nvPr userDrawn="1">
            <p:custDataLst>
              <p:tags r:id="rId5"/>
            </p:custDataLst>
          </p:nvPr>
        </p:nvSpPr>
        <p:spPr>
          <a:xfrm>
            <a:off x="798287" y="2279806"/>
            <a:ext cx="11393714" cy="3892393"/>
          </a:xfrm>
          <a:custGeom>
            <a:avLst/>
            <a:gdLst>
              <a:gd name="connsiteX0" fmla="*/ 254295 w 11280775"/>
              <a:gd name="connsiteY0" fmla="*/ 0 h 4127500"/>
              <a:gd name="connsiteX1" fmla="*/ 3938489 w 11280775"/>
              <a:gd name="connsiteY1" fmla="*/ 0 h 4127500"/>
              <a:gd name="connsiteX2" fmla="*/ 11026480 w 11280775"/>
              <a:gd name="connsiteY2" fmla="*/ 0 h 4127500"/>
              <a:gd name="connsiteX3" fmla="*/ 11280775 w 11280775"/>
              <a:gd name="connsiteY3" fmla="*/ 0 h 4127500"/>
              <a:gd name="connsiteX4" fmla="*/ 11280775 w 11280775"/>
              <a:gd name="connsiteY4" fmla="*/ 254295 h 4127500"/>
              <a:gd name="connsiteX5" fmla="*/ 11280775 w 11280775"/>
              <a:gd name="connsiteY5" fmla="*/ 3873205 h 4127500"/>
              <a:gd name="connsiteX6" fmla="*/ 11280775 w 11280775"/>
              <a:gd name="connsiteY6" fmla="*/ 4127500 h 4127500"/>
              <a:gd name="connsiteX7" fmla="*/ 11026480 w 11280775"/>
              <a:gd name="connsiteY7" fmla="*/ 4127500 h 4127500"/>
              <a:gd name="connsiteX8" fmla="*/ 3938489 w 11280775"/>
              <a:gd name="connsiteY8" fmla="*/ 4127500 h 4127500"/>
              <a:gd name="connsiteX9" fmla="*/ 254295 w 11280775"/>
              <a:gd name="connsiteY9" fmla="*/ 4127500 h 4127500"/>
              <a:gd name="connsiteX10" fmla="*/ 0 w 11280775"/>
              <a:gd name="connsiteY10" fmla="*/ 3873205 h 4127500"/>
              <a:gd name="connsiteX11" fmla="*/ 0 w 11280775"/>
              <a:gd name="connsiteY11" fmla="*/ 254295 h 4127500"/>
              <a:gd name="connsiteX12" fmla="*/ 254295 w 11280775"/>
              <a:gd name="connsiteY12" fmla="*/ 0 h 412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80775" h="4127500">
                <a:moveTo>
                  <a:pt x="254295" y="0"/>
                </a:moveTo>
                <a:lnTo>
                  <a:pt x="3938489" y="0"/>
                </a:lnTo>
                <a:lnTo>
                  <a:pt x="11026480" y="0"/>
                </a:lnTo>
                <a:lnTo>
                  <a:pt x="11280775" y="0"/>
                </a:lnTo>
                <a:lnTo>
                  <a:pt x="11280775" y="254295"/>
                </a:lnTo>
                <a:lnTo>
                  <a:pt x="11280775" y="3873205"/>
                </a:lnTo>
                <a:lnTo>
                  <a:pt x="11280775" y="4127500"/>
                </a:lnTo>
                <a:lnTo>
                  <a:pt x="11026480" y="4127500"/>
                </a:lnTo>
                <a:lnTo>
                  <a:pt x="3938489" y="4127500"/>
                </a:lnTo>
                <a:lnTo>
                  <a:pt x="254295" y="4127500"/>
                </a:lnTo>
                <a:cubicBezTo>
                  <a:pt x="113852" y="4127500"/>
                  <a:pt x="0" y="4013648"/>
                  <a:pt x="0" y="3873205"/>
                </a:cubicBezTo>
                <a:lnTo>
                  <a:pt x="0" y="254295"/>
                </a:lnTo>
                <a:cubicBezTo>
                  <a:pt x="0" y="113852"/>
                  <a:pt x="113852" y="0"/>
                  <a:pt x="254295" y="0"/>
                </a:cubicBezTo>
                <a:close/>
              </a:path>
            </a:pathLst>
          </a:custGeom>
          <a:solidFill>
            <a:srgbClr val="FFFFFF"/>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custDataLst>
              <p:tags r:id="rId6"/>
            </p:custDataLst>
          </p:nvPr>
        </p:nvSpPr>
        <p:spPr>
          <a:xfrm rot="5400000">
            <a:off x="11619155" y="6452664"/>
            <a:ext cx="152400" cy="85086"/>
          </a:xfrm>
          <a:prstGeom prst="triangl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custDataLst>
              <p:tags r:id="rId7"/>
            </p:custDataLst>
          </p:nvPr>
        </p:nvSpPr>
        <p:spPr>
          <a:xfrm rot="5400000" flipV="1">
            <a:off x="11454211" y="6452664"/>
            <a:ext cx="152400" cy="85086"/>
          </a:xfrm>
          <a:prstGeom prst="triangl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userDrawn="1">
            <p:custDataLst>
              <p:tags r:id="rId8"/>
            </p:custDataLst>
          </p:nvPr>
        </p:nvSpPr>
        <p:spPr>
          <a:xfrm rot="16200000">
            <a:off x="9994643" y="220084"/>
            <a:ext cx="288434" cy="510243"/>
          </a:xfrm>
          <a:custGeom>
            <a:avLst/>
            <a:gdLst>
              <a:gd name="connsiteX0" fmla="*/ 365015 w 388639"/>
              <a:gd name="connsiteY0" fmla="*/ 640259 h 687508"/>
              <a:gd name="connsiteX1" fmla="*/ 388639 w 388639"/>
              <a:gd name="connsiteY1" fmla="*/ 663884 h 687508"/>
              <a:gd name="connsiteX2" fmla="*/ 365015 w 388639"/>
              <a:gd name="connsiteY2" fmla="*/ 687508 h 687508"/>
              <a:gd name="connsiteX3" fmla="*/ 341390 w 388639"/>
              <a:gd name="connsiteY3" fmla="*/ 663884 h 687508"/>
              <a:gd name="connsiteX4" fmla="*/ 365015 w 388639"/>
              <a:gd name="connsiteY4" fmla="*/ 640259 h 687508"/>
              <a:gd name="connsiteX5" fmla="*/ 251218 w 388639"/>
              <a:gd name="connsiteY5" fmla="*/ 640259 h 687508"/>
              <a:gd name="connsiteX6" fmla="*/ 274842 w 388639"/>
              <a:gd name="connsiteY6" fmla="*/ 663884 h 687508"/>
              <a:gd name="connsiteX7" fmla="*/ 251218 w 388639"/>
              <a:gd name="connsiteY7" fmla="*/ 687508 h 687508"/>
              <a:gd name="connsiteX8" fmla="*/ 227593 w 388639"/>
              <a:gd name="connsiteY8" fmla="*/ 663884 h 687508"/>
              <a:gd name="connsiteX9" fmla="*/ 251218 w 388639"/>
              <a:gd name="connsiteY9" fmla="*/ 640259 h 687508"/>
              <a:gd name="connsiteX10" fmla="*/ 137422 w 388639"/>
              <a:gd name="connsiteY10" fmla="*/ 640259 h 687508"/>
              <a:gd name="connsiteX11" fmla="*/ 161046 w 388639"/>
              <a:gd name="connsiteY11" fmla="*/ 663884 h 687508"/>
              <a:gd name="connsiteX12" fmla="*/ 137422 w 388639"/>
              <a:gd name="connsiteY12" fmla="*/ 687508 h 687508"/>
              <a:gd name="connsiteX13" fmla="*/ 113797 w 388639"/>
              <a:gd name="connsiteY13" fmla="*/ 663884 h 687508"/>
              <a:gd name="connsiteX14" fmla="*/ 137422 w 388639"/>
              <a:gd name="connsiteY14" fmla="*/ 640259 h 687508"/>
              <a:gd name="connsiteX15" fmla="*/ 23625 w 388639"/>
              <a:gd name="connsiteY15" fmla="*/ 640259 h 687508"/>
              <a:gd name="connsiteX16" fmla="*/ 47249 w 388639"/>
              <a:gd name="connsiteY16" fmla="*/ 663884 h 687508"/>
              <a:gd name="connsiteX17" fmla="*/ 23625 w 388639"/>
              <a:gd name="connsiteY17" fmla="*/ 687508 h 687508"/>
              <a:gd name="connsiteX18" fmla="*/ 0 w 388639"/>
              <a:gd name="connsiteY18" fmla="*/ 663884 h 687508"/>
              <a:gd name="connsiteX19" fmla="*/ 23625 w 388639"/>
              <a:gd name="connsiteY19" fmla="*/ 640259 h 687508"/>
              <a:gd name="connsiteX20" fmla="*/ 365015 w 388639"/>
              <a:gd name="connsiteY20" fmla="*/ 512207 h 687508"/>
              <a:gd name="connsiteX21" fmla="*/ 388639 w 388639"/>
              <a:gd name="connsiteY21" fmla="*/ 535832 h 687508"/>
              <a:gd name="connsiteX22" fmla="*/ 365015 w 388639"/>
              <a:gd name="connsiteY22" fmla="*/ 559456 h 687508"/>
              <a:gd name="connsiteX23" fmla="*/ 341390 w 388639"/>
              <a:gd name="connsiteY23" fmla="*/ 535832 h 687508"/>
              <a:gd name="connsiteX24" fmla="*/ 365015 w 388639"/>
              <a:gd name="connsiteY24" fmla="*/ 512207 h 687508"/>
              <a:gd name="connsiteX25" fmla="*/ 251218 w 388639"/>
              <a:gd name="connsiteY25" fmla="*/ 512207 h 687508"/>
              <a:gd name="connsiteX26" fmla="*/ 274842 w 388639"/>
              <a:gd name="connsiteY26" fmla="*/ 535832 h 687508"/>
              <a:gd name="connsiteX27" fmla="*/ 251218 w 388639"/>
              <a:gd name="connsiteY27" fmla="*/ 559456 h 687508"/>
              <a:gd name="connsiteX28" fmla="*/ 227593 w 388639"/>
              <a:gd name="connsiteY28" fmla="*/ 535832 h 687508"/>
              <a:gd name="connsiteX29" fmla="*/ 251218 w 388639"/>
              <a:gd name="connsiteY29" fmla="*/ 512207 h 687508"/>
              <a:gd name="connsiteX30" fmla="*/ 137422 w 388639"/>
              <a:gd name="connsiteY30" fmla="*/ 512207 h 687508"/>
              <a:gd name="connsiteX31" fmla="*/ 161046 w 388639"/>
              <a:gd name="connsiteY31" fmla="*/ 535832 h 687508"/>
              <a:gd name="connsiteX32" fmla="*/ 137422 w 388639"/>
              <a:gd name="connsiteY32" fmla="*/ 559456 h 687508"/>
              <a:gd name="connsiteX33" fmla="*/ 113797 w 388639"/>
              <a:gd name="connsiteY33" fmla="*/ 535832 h 687508"/>
              <a:gd name="connsiteX34" fmla="*/ 137422 w 388639"/>
              <a:gd name="connsiteY34" fmla="*/ 512207 h 687508"/>
              <a:gd name="connsiteX35" fmla="*/ 23625 w 388639"/>
              <a:gd name="connsiteY35" fmla="*/ 512207 h 687508"/>
              <a:gd name="connsiteX36" fmla="*/ 47249 w 388639"/>
              <a:gd name="connsiteY36" fmla="*/ 535832 h 687508"/>
              <a:gd name="connsiteX37" fmla="*/ 23625 w 388639"/>
              <a:gd name="connsiteY37" fmla="*/ 559456 h 687508"/>
              <a:gd name="connsiteX38" fmla="*/ 0 w 388639"/>
              <a:gd name="connsiteY38" fmla="*/ 535832 h 687508"/>
              <a:gd name="connsiteX39" fmla="*/ 23625 w 388639"/>
              <a:gd name="connsiteY39" fmla="*/ 512207 h 687508"/>
              <a:gd name="connsiteX40" fmla="*/ 365015 w 388639"/>
              <a:gd name="connsiteY40" fmla="*/ 384156 h 687508"/>
              <a:gd name="connsiteX41" fmla="*/ 388639 w 388639"/>
              <a:gd name="connsiteY41" fmla="*/ 407780 h 687508"/>
              <a:gd name="connsiteX42" fmla="*/ 365015 w 388639"/>
              <a:gd name="connsiteY42" fmla="*/ 431404 h 687508"/>
              <a:gd name="connsiteX43" fmla="*/ 341390 w 388639"/>
              <a:gd name="connsiteY43" fmla="*/ 407780 h 687508"/>
              <a:gd name="connsiteX44" fmla="*/ 365015 w 388639"/>
              <a:gd name="connsiteY44" fmla="*/ 384156 h 687508"/>
              <a:gd name="connsiteX45" fmla="*/ 251218 w 388639"/>
              <a:gd name="connsiteY45" fmla="*/ 384156 h 687508"/>
              <a:gd name="connsiteX46" fmla="*/ 274842 w 388639"/>
              <a:gd name="connsiteY46" fmla="*/ 407780 h 687508"/>
              <a:gd name="connsiteX47" fmla="*/ 251218 w 388639"/>
              <a:gd name="connsiteY47" fmla="*/ 431404 h 687508"/>
              <a:gd name="connsiteX48" fmla="*/ 227593 w 388639"/>
              <a:gd name="connsiteY48" fmla="*/ 407780 h 687508"/>
              <a:gd name="connsiteX49" fmla="*/ 251218 w 388639"/>
              <a:gd name="connsiteY49" fmla="*/ 384156 h 687508"/>
              <a:gd name="connsiteX50" fmla="*/ 137422 w 388639"/>
              <a:gd name="connsiteY50" fmla="*/ 384156 h 687508"/>
              <a:gd name="connsiteX51" fmla="*/ 161046 w 388639"/>
              <a:gd name="connsiteY51" fmla="*/ 407780 h 687508"/>
              <a:gd name="connsiteX52" fmla="*/ 137422 w 388639"/>
              <a:gd name="connsiteY52" fmla="*/ 431404 h 687508"/>
              <a:gd name="connsiteX53" fmla="*/ 113797 w 388639"/>
              <a:gd name="connsiteY53" fmla="*/ 407780 h 687508"/>
              <a:gd name="connsiteX54" fmla="*/ 137422 w 388639"/>
              <a:gd name="connsiteY54" fmla="*/ 384156 h 687508"/>
              <a:gd name="connsiteX55" fmla="*/ 23625 w 388639"/>
              <a:gd name="connsiteY55" fmla="*/ 384156 h 687508"/>
              <a:gd name="connsiteX56" fmla="*/ 47249 w 388639"/>
              <a:gd name="connsiteY56" fmla="*/ 407780 h 687508"/>
              <a:gd name="connsiteX57" fmla="*/ 23625 w 388639"/>
              <a:gd name="connsiteY57" fmla="*/ 431404 h 687508"/>
              <a:gd name="connsiteX58" fmla="*/ 0 w 388639"/>
              <a:gd name="connsiteY58" fmla="*/ 407780 h 687508"/>
              <a:gd name="connsiteX59" fmla="*/ 23625 w 388639"/>
              <a:gd name="connsiteY59" fmla="*/ 384156 h 687508"/>
              <a:gd name="connsiteX60" fmla="*/ 365015 w 388639"/>
              <a:gd name="connsiteY60" fmla="*/ 256104 h 687508"/>
              <a:gd name="connsiteX61" fmla="*/ 388639 w 388639"/>
              <a:gd name="connsiteY61" fmla="*/ 279728 h 687508"/>
              <a:gd name="connsiteX62" fmla="*/ 365015 w 388639"/>
              <a:gd name="connsiteY62" fmla="*/ 303353 h 687508"/>
              <a:gd name="connsiteX63" fmla="*/ 341390 w 388639"/>
              <a:gd name="connsiteY63" fmla="*/ 279728 h 687508"/>
              <a:gd name="connsiteX64" fmla="*/ 365015 w 388639"/>
              <a:gd name="connsiteY64" fmla="*/ 256104 h 687508"/>
              <a:gd name="connsiteX65" fmla="*/ 251218 w 388639"/>
              <a:gd name="connsiteY65" fmla="*/ 256104 h 687508"/>
              <a:gd name="connsiteX66" fmla="*/ 274842 w 388639"/>
              <a:gd name="connsiteY66" fmla="*/ 279728 h 687508"/>
              <a:gd name="connsiteX67" fmla="*/ 251218 w 388639"/>
              <a:gd name="connsiteY67" fmla="*/ 303353 h 687508"/>
              <a:gd name="connsiteX68" fmla="*/ 227593 w 388639"/>
              <a:gd name="connsiteY68" fmla="*/ 279728 h 687508"/>
              <a:gd name="connsiteX69" fmla="*/ 251218 w 388639"/>
              <a:gd name="connsiteY69" fmla="*/ 256104 h 687508"/>
              <a:gd name="connsiteX70" fmla="*/ 137422 w 388639"/>
              <a:gd name="connsiteY70" fmla="*/ 256104 h 687508"/>
              <a:gd name="connsiteX71" fmla="*/ 161046 w 388639"/>
              <a:gd name="connsiteY71" fmla="*/ 279728 h 687508"/>
              <a:gd name="connsiteX72" fmla="*/ 137422 w 388639"/>
              <a:gd name="connsiteY72" fmla="*/ 303353 h 687508"/>
              <a:gd name="connsiteX73" fmla="*/ 113797 w 388639"/>
              <a:gd name="connsiteY73" fmla="*/ 279728 h 687508"/>
              <a:gd name="connsiteX74" fmla="*/ 137422 w 388639"/>
              <a:gd name="connsiteY74" fmla="*/ 256104 h 687508"/>
              <a:gd name="connsiteX75" fmla="*/ 23625 w 388639"/>
              <a:gd name="connsiteY75" fmla="*/ 256104 h 687508"/>
              <a:gd name="connsiteX76" fmla="*/ 47249 w 388639"/>
              <a:gd name="connsiteY76" fmla="*/ 279728 h 687508"/>
              <a:gd name="connsiteX77" fmla="*/ 23625 w 388639"/>
              <a:gd name="connsiteY77" fmla="*/ 303353 h 687508"/>
              <a:gd name="connsiteX78" fmla="*/ 0 w 388639"/>
              <a:gd name="connsiteY78" fmla="*/ 279728 h 687508"/>
              <a:gd name="connsiteX79" fmla="*/ 23625 w 388639"/>
              <a:gd name="connsiteY79" fmla="*/ 256104 h 687508"/>
              <a:gd name="connsiteX80" fmla="*/ 365015 w 388639"/>
              <a:gd name="connsiteY80" fmla="*/ 128052 h 687508"/>
              <a:gd name="connsiteX81" fmla="*/ 388639 w 388639"/>
              <a:gd name="connsiteY81" fmla="*/ 151676 h 687508"/>
              <a:gd name="connsiteX82" fmla="*/ 365015 w 388639"/>
              <a:gd name="connsiteY82" fmla="*/ 175301 h 687508"/>
              <a:gd name="connsiteX83" fmla="*/ 341390 w 388639"/>
              <a:gd name="connsiteY83" fmla="*/ 151676 h 687508"/>
              <a:gd name="connsiteX84" fmla="*/ 365015 w 388639"/>
              <a:gd name="connsiteY84" fmla="*/ 128052 h 687508"/>
              <a:gd name="connsiteX85" fmla="*/ 251218 w 388639"/>
              <a:gd name="connsiteY85" fmla="*/ 128052 h 687508"/>
              <a:gd name="connsiteX86" fmla="*/ 274842 w 388639"/>
              <a:gd name="connsiteY86" fmla="*/ 151676 h 687508"/>
              <a:gd name="connsiteX87" fmla="*/ 251218 w 388639"/>
              <a:gd name="connsiteY87" fmla="*/ 175301 h 687508"/>
              <a:gd name="connsiteX88" fmla="*/ 227593 w 388639"/>
              <a:gd name="connsiteY88" fmla="*/ 151676 h 687508"/>
              <a:gd name="connsiteX89" fmla="*/ 251218 w 388639"/>
              <a:gd name="connsiteY89" fmla="*/ 128052 h 687508"/>
              <a:gd name="connsiteX90" fmla="*/ 137422 w 388639"/>
              <a:gd name="connsiteY90" fmla="*/ 128052 h 687508"/>
              <a:gd name="connsiteX91" fmla="*/ 161046 w 388639"/>
              <a:gd name="connsiteY91" fmla="*/ 151676 h 687508"/>
              <a:gd name="connsiteX92" fmla="*/ 137422 w 388639"/>
              <a:gd name="connsiteY92" fmla="*/ 175301 h 687508"/>
              <a:gd name="connsiteX93" fmla="*/ 113797 w 388639"/>
              <a:gd name="connsiteY93" fmla="*/ 151676 h 687508"/>
              <a:gd name="connsiteX94" fmla="*/ 137422 w 388639"/>
              <a:gd name="connsiteY94" fmla="*/ 128052 h 687508"/>
              <a:gd name="connsiteX95" fmla="*/ 23625 w 388639"/>
              <a:gd name="connsiteY95" fmla="*/ 128052 h 687508"/>
              <a:gd name="connsiteX96" fmla="*/ 47249 w 388639"/>
              <a:gd name="connsiteY96" fmla="*/ 151676 h 687508"/>
              <a:gd name="connsiteX97" fmla="*/ 23625 w 388639"/>
              <a:gd name="connsiteY97" fmla="*/ 175301 h 687508"/>
              <a:gd name="connsiteX98" fmla="*/ 0 w 388639"/>
              <a:gd name="connsiteY98" fmla="*/ 151676 h 687508"/>
              <a:gd name="connsiteX99" fmla="*/ 23625 w 388639"/>
              <a:gd name="connsiteY99" fmla="*/ 128052 h 687508"/>
              <a:gd name="connsiteX100" fmla="*/ 365015 w 388639"/>
              <a:gd name="connsiteY100" fmla="*/ 0 h 687508"/>
              <a:gd name="connsiteX101" fmla="*/ 388639 w 388639"/>
              <a:gd name="connsiteY101" fmla="*/ 23625 h 687508"/>
              <a:gd name="connsiteX102" fmla="*/ 365015 w 388639"/>
              <a:gd name="connsiteY102" fmla="*/ 47249 h 687508"/>
              <a:gd name="connsiteX103" fmla="*/ 341390 w 388639"/>
              <a:gd name="connsiteY103" fmla="*/ 23625 h 687508"/>
              <a:gd name="connsiteX104" fmla="*/ 365015 w 388639"/>
              <a:gd name="connsiteY104" fmla="*/ 0 h 687508"/>
              <a:gd name="connsiteX105" fmla="*/ 251218 w 388639"/>
              <a:gd name="connsiteY105" fmla="*/ 0 h 687508"/>
              <a:gd name="connsiteX106" fmla="*/ 274842 w 388639"/>
              <a:gd name="connsiteY106" fmla="*/ 23625 h 687508"/>
              <a:gd name="connsiteX107" fmla="*/ 251218 w 388639"/>
              <a:gd name="connsiteY107" fmla="*/ 47249 h 687508"/>
              <a:gd name="connsiteX108" fmla="*/ 227593 w 388639"/>
              <a:gd name="connsiteY108" fmla="*/ 23625 h 687508"/>
              <a:gd name="connsiteX109" fmla="*/ 251218 w 388639"/>
              <a:gd name="connsiteY109" fmla="*/ 0 h 687508"/>
              <a:gd name="connsiteX110" fmla="*/ 137422 w 388639"/>
              <a:gd name="connsiteY110" fmla="*/ 0 h 687508"/>
              <a:gd name="connsiteX111" fmla="*/ 161046 w 388639"/>
              <a:gd name="connsiteY111" fmla="*/ 23625 h 687508"/>
              <a:gd name="connsiteX112" fmla="*/ 137422 w 388639"/>
              <a:gd name="connsiteY112" fmla="*/ 47249 h 687508"/>
              <a:gd name="connsiteX113" fmla="*/ 113797 w 388639"/>
              <a:gd name="connsiteY113" fmla="*/ 23625 h 687508"/>
              <a:gd name="connsiteX114" fmla="*/ 137422 w 388639"/>
              <a:gd name="connsiteY114" fmla="*/ 0 h 687508"/>
              <a:gd name="connsiteX115" fmla="*/ 23625 w 388639"/>
              <a:gd name="connsiteY115" fmla="*/ 0 h 687508"/>
              <a:gd name="connsiteX116" fmla="*/ 47249 w 388639"/>
              <a:gd name="connsiteY116" fmla="*/ 23625 h 687508"/>
              <a:gd name="connsiteX117" fmla="*/ 23625 w 388639"/>
              <a:gd name="connsiteY117" fmla="*/ 47249 h 687508"/>
              <a:gd name="connsiteX118" fmla="*/ 0 w 388639"/>
              <a:gd name="connsiteY118" fmla="*/ 23625 h 687508"/>
              <a:gd name="connsiteX119" fmla="*/ 23625 w 388639"/>
              <a:gd name="connsiteY119" fmla="*/ 0 h 6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88639" h="687508">
                <a:moveTo>
                  <a:pt x="365015" y="640259"/>
                </a:moveTo>
                <a:cubicBezTo>
                  <a:pt x="378062" y="640259"/>
                  <a:pt x="388639" y="650836"/>
                  <a:pt x="388639" y="663884"/>
                </a:cubicBezTo>
                <a:cubicBezTo>
                  <a:pt x="388639" y="676931"/>
                  <a:pt x="378062" y="687508"/>
                  <a:pt x="365015" y="687508"/>
                </a:cubicBezTo>
                <a:cubicBezTo>
                  <a:pt x="351967" y="687508"/>
                  <a:pt x="341390" y="676931"/>
                  <a:pt x="341390" y="663884"/>
                </a:cubicBezTo>
                <a:cubicBezTo>
                  <a:pt x="341390" y="650836"/>
                  <a:pt x="351967" y="640259"/>
                  <a:pt x="365015" y="640259"/>
                </a:cubicBezTo>
                <a:close/>
                <a:moveTo>
                  <a:pt x="251218" y="640259"/>
                </a:moveTo>
                <a:cubicBezTo>
                  <a:pt x="264265" y="640259"/>
                  <a:pt x="274842" y="650836"/>
                  <a:pt x="274842" y="663884"/>
                </a:cubicBezTo>
                <a:cubicBezTo>
                  <a:pt x="274842" y="676931"/>
                  <a:pt x="264265" y="687508"/>
                  <a:pt x="251218" y="687508"/>
                </a:cubicBezTo>
                <a:cubicBezTo>
                  <a:pt x="238170" y="687508"/>
                  <a:pt x="227593" y="676931"/>
                  <a:pt x="227593" y="663884"/>
                </a:cubicBezTo>
                <a:cubicBezTo>
                  <a:pt x="227593" y="650836"/>
                  <a:pt x="238170" y="640259"/>
                  <a:pt x="251218" y="640259"/>
                </a:cubicBezTo>
                <a:close/>
                <a:moveTo>
                  <a:pt x="137422" y="640259"/>
                </a:moveTo>
                <a:cubicBezTo>
                  <a:pt x="150469" y="640259"/>
                  <a:pt x="161046" y="650836"/>
                  <a:pt x="161046" y="663884"/>
                </a:cubicBezTo>
                <a:cubicBezTo>
                  <a:pt x="161046" y="676931"/>
                  <a:pt x="150469" y="687508"/>
                  <a:pt x="137422" y="687508"/>
                </a:cubicBezTo>
                <a:cubicBezTo>
                  <a:pt x="124374" y="687508"/>
                  <a:pt x="113797" y="676931"/>
                  <a:pt x="113797" y="663884"/>
                </a:cubicBezTo>
                <a:cubicBezTo>
                  <a:pt x="113797" y="650836"/>
                  <a:pt x="124374" y="640259"/>
                  <a:pt x="137422" y="640259"/>
                </a:cubicBezTo>
                <a:close/>
                <a:moveTo>
                  <a:pt x="23625" y="640259"/>
                </a:moveTo>
                <a:cubicBezTo>
                  <a:pt x="36672" y="640259"/>
                  <a:pt x="47249" y="650836"/>
                  <a:pt x="47249" y="663884"/>
                </a:cubicBezTo>
                <a:cubicBezTo>
                  <a:pt x="47249" y="676931"/>
                  <a:pt x="36672" y="687508"/>
                  <a:pt x="23625" y="687508"/>
                </a:cubicBezTo>
                <a:cubicBezTo>
                  <a:pt x="10577" y="687508"/>
                  <a:pt x="0" y="676931"/>
                  <a:pt x="0" y="663884"/>
                </a:cubicBezTo>
                <a:cubicBezTo>
                  <a:pt x="0" y="650836"/>
                  <a:pt x="10577" y="640259"/>
                  <a:pt x="23625" y="640259"/>
                </a:cubicBezTo>
                <a:close/>
                <a:moveTo>
                  <a:pt x="365015" y="512207"/>
                </a:moveTo>
                <a:cubicBezTo>
                  <a:pt x="378062" y="512207"/>
                  <a:pt x="388639" y="522784"/>
                  <a:pt x="388639" y="535832"/>
                </a:cubicBezTo>
                <a:cubicBezTo>
                  <a:pt x="388639" y="548879"/>
                  <a:pt x="378062" y="559456"/>
                  <a:pt x="365015" y="559456"/>
                </a:cubicBezTo>
                <a:cubicBezTo>
                  <a:pt x="351967" y="559456"/>
                  <a:pt x="341390" y="548879"/>
                  <a:pt x="341390" y="535832"/>
                </a:cubicBezTo>
                <a:cubicBezTo>
                  <a:pt x="341390" y="522784"/>
                  <a:pt x="351967" y="512207"/>
                  <a:pt x="365015" y="512207"/>
                </a:cubicBezTo>
                <a:close/>
                <a:moveTo>
                  <a:pt x="251218" y="512207"/>
                </a:moveTo>
                <a:cubicBezTo>
                  <a:pt x="264265" y="512207"/>
                  <a:pt x="274842" y="522784"/>
                  <a:pt x="274842" y="535832"/>
                </a:cubicBezTo>
                <a:cubicBezTo>
                  <a:pt x="274842" y="548879"/>
                  <a:pt x="264265" y="559456"/>
                  <a:pt x="251218" y="559456"/>
                </a:cubicBezTo>
                <a:cubicBezTo>
                  <a:pt x="238170" y="559456"/>
                  <a:pt x="227593" y="548879"/>
                  <a:pt x="227593" y="535832"/>
                </a:cubicBezTo>
                <a:cubicBezTo>
                  <a:pt x="227593" y="522784"/>
                  <a:pt x="238170" y="512207"/>
                  <a:pt x="251218" y="512207"/>
                </a:cubicBezTo>
                <a:close/>
                <a:moveTo>
                  <a:pt x="137422" y="512207"/>
                </a:moveTo>
                <a:cubicBezTo>
                  <a:pt x="150469" y="512207"/>
                  <a:pt x="161046" y="522784"/>
                  <a:pt x="161046" y="535832"/>
                </a:cubicBezTo>
                <a:cubicBezTo>
                  <a:pt x="161046" y="548879"/>
                  <a:pt x="150469" y="559456"/>
                  <a:pt x="137422" y="559456"/>
                </a:cubicBezTo>
                <a:cubicBezTo>
                  <a:pt x="124374" y="559456"/>
                  <a:pt x="113797" y="548879"/>
                  <a:pt x="113797" y="535832"/>
                </a:cubicBezTo>
                <a:cubicBezTo>
                  <a:pt x="113797" y="522784"/>
                  <a:pt x="124374" y="512207"/>
                  <a:pt x="137422" y="512207"/>
                </a:cubicBezTo>
                <a:close/>
                <a:moveTo>
                  <a:pt x="23625" y="512207"/>
                </a:moveTo>
                <a:cubicBezTo>
                  <a:pt x="36672" y="512207"/>
                  <a:pt x="47249" y="522784"/>
                  <a:pt x="47249" y="535832"/>
                </a:cubicBezTo>
                <a:cubicBezTo>
                  <a:pt x="47249" y="548879"/>
                  <a:pt x="36672" y="559456"/>
                  <a:pt x="23625" y="559456"/>
                </a:cubicBezTo>
                <a:cubicBezTo>
                  <a:pt x="10577" y="559456"/>
                  <a:pt x="0" y="548879"/>
                  <a:pt x="0" y="535832"/>
                </a:cubicBezTo>
                <a:cubicBezTo>
                  <a:pt x="0" y="522784"/>
                  <a:pt x="10577" y="512207"/>
                  <a:pt x="23625" y="512207"/>
                </a:cubicBezTo>
                <a:close/>
                <a:moveTo>
                  <a:pt x="365015" y="384156"/>
                </a:moveTo>
                <a:cubicBezTo>
                  <a:pt x="378062" y="384156"/>
                  <a:pt x="388639" y="394733"/>
                  <a:pt x="388639" y="407780"/>
                </a:cubicBezTo>
                <a:cubicBezTo>
                  <a:pt x="388639" y="420827"/>
                  <a:pt x="378062" y="431404"/>
                  <a:pt x="365015" y="431404"/>
                </a:cubicBezTo>
                <a:cubicBezTo>
                  <a:pt x="351967" y="431404"/>
                  <a:pt x="341390" y="420827"/>
                  <a:pt x="341390" y="407780"/>
                </a:cubicBezTo>
                <a:cubicBezTo>
                  <a:pt x="341390" y="394733"/>
                  <a:pt x="351967" y="384156"/>
                  <a:pt x="365015" y="384156"/>
                </a:cubicBezTo>
                <a:close/>
                <a:moveTo>
                  <a:pt x="251218" y="384156"/>
                </a:moveTo>
                <a:cubicBezTo>
                  <a:pt x="264265" y="384156"/>
                  <a:pt x="274842" y="394733"/>
                  <a:pt x="274842" y="407780"/>
                </a:cubicBezTo>
                <a:cubicBezTo>
                  <a:pt x="274842" y="420827"/>
                  <a:pt x="264265" y="431404"/>
                  <a:pt x="251218" y="431404"/>
                </a:cubicBezTo>
                <a:cubicBezTo>
                  <a:pt x="238170" y="431404"/>
                  <a:pt x="227593" y="420827"/>
                  <a:pt x="227593" y="407780"/>
                </a:cubicBezTo>
                <a:cubicBezTo>
                  <a:pt x="227593" y="394733"/>
                  <a:pt x="238170" y="384156"/>
                  <a:pt x="251218" y="384156"/>
                </a:cubicBezTo>
                <a:close/>
                <a:moveTo>
                  <a:pt x="137422" y="384156"/>
                </a:moveTo>
                <a:cubicBezTo>
                  <a:pt x="150469" y="384156"/>
                  <a:pt x="161046" y="394733"/>
                  <a:pt x="161046" y="407780"/>
                </a:cubicBezTo>
                <a:cubicBezTo>
                  <a:pt x="161046" y="420827"/>
                  <a:pt x="150469" y="431404"/>
                  <a:pt x="137422" y="431404"/>
                </a:cubicBezTo>
                <a:cubicBezTo>
                  <a:pt x="124374" y="431404"/>
                  <a:pt x="113797" y="420827"/>
                  <a:pt x="113797" y="407780"/>
                </a:cubicBezTo>
                <a:cubicBezTo>
                  <a:pt x="113797" y="394733"/>
                  <a:pt x="124374" y="384156"/>
                  <a:pt x="137422" y="384156"/>
                </a:cubicBezTo>
                <a:close/>
                <a:moveTo>
                  <a:pt x="23625" y="384156"/>
                </a:moveTo>
                <a:cubicBezTo>
                  <a:pt x="36672" y="384156"/>
                  <a:pt x="47249" y="394733"/>
                  <a:pt x="47249" y="407780"/>
                </a:cubicBezTo>
                <a:cubicBezTo>
                  <a:pt x="47249" y="420827"/>
                  <a:pt x="36672" y="431404"/>
                  <a:pt x="23625" y="431404"/>
                </a:cubicBezTo>
                <a:cubicBezTo>
                  <a:pt x="10577" y="431404"/>
                  <a:pt x="0" y="420827"/>
                  <a:pt x="0" y="407780"/>
                </a:cubicBezTo>
                <a:cubicBezTo>
                  <a:pt x="0" y="394733"/>
                  <a:pt x="10577" y="384156"/>
                  <a:pt x="23625" y="384156"/>
                </a:cubicBezTo>
                <a:close/>
                <a:moveTo>
                  <a:pt x="365015" y="256104"/>
                </a:moveTo>
                <a:cubicBezTo>
                  <a:pt x="378062" y="256104"/>
                  <a:pt x="388639" y="266681"/>
                  <a:pt x="388639" y="279728"/>
                </a:cubicBezTo>
                <a:cubicBezTo>
                  <a:pt x="388639" y="292776"/>
                  <a:pt x="378062" y="303353"/>
                  <a:pt x="365015" y="303353"/>
                </a:cubicBezTo>
                <a:cubicBezTo>
                  <a:pt x="351967" y="303353"/>
                  <a:pt x="341390" y="292776"/>
                  <a:pt x="341390" y="279728"/>
                </a:cubicBezTo>
                <a:cubicBezTo>
                  <a:pt x="341390" y="266681"/>
                  <a:pt x="351967" y="256104"/>
                  <a:pt x="365015" y="256104"/>
                </a:cubicBezTo>
                <a:close/>
                <a:moveTo>
                  <a:pt x="251218" y="256104"/>
                </a:moveTo>
                <a:cubicBezTo>
                  <a:pt x="264265" y="256104"/>
                  <a:pt x="274842" y="266681"/>
                  <a:pt x="274842" y="279728"/>
                </a:cubicBezTo>
                <a:cubicBezTo>
                  <a:pt x="274842" y="292776"/>
                  <a:pt x="264265" y="303353"/>
                  <a:pt x="251218" y="303353"/>
                </a:cubicBezTo>
                <a:cubicBezTo>
                  <a:pt x="238170" y="303353"/>
                  <a:pt x="227593" y="292776"/>
                  <a:pt x="227593" y="279728"/>
                </a:cubicBezTo>
                <a:cubicBezTo>
                  <a:pt x="227593" y="266681"/>
                  <a:pt x="238170" y="256104"/>
                  <a:pt x="251218" y="256104"/>
                </a:cubicBezTo>
                <a:close/>
                <a:moveTo>
                  <a:pt x="137422" y="256104"/>
                </a:moveTo>
                <a:cubicBezTo>
                  <a:pt x="150469" y="256104"/>
                  <a:pt x="161046" y="266681"/>
                  <a:pt x="161046" y="279728"/>
                </a:cubicBezTo>
                <a:cubicBezTo>
                  <a:pt x="161046" y="292776"/>
                  <a:pt x="150469" y="303353"/>
                  <a:pt x="137422" y="303353"/>
                </a:cubicBezTo>
                <a:cubicBezTo>
                  <a:pt x="124374" y="303353"/>
                  <a:pt x="113797" y="292776"/>
                  <a:pt x="113797" y="279728"/>
                </a:cubicBezTo>
                <a:cubicBezTo>
                  <a:pt x="113797" y="266681"/>
                  <a:pt x="124374" y="256104"/>
                  <a:pt x="137422" y="256104"/>
                </a:cubicBezTo>
                <a:close/>
                <a:moveTo>
                  <a:pt x="23625" y="256104"/>
                </a:moveTo>
                <a:cubicBezTo>
                  <a:pt x="36672" y="256104"/>
                  <a:pt x="47249" y="266681"/>
                  <a:pt x="47249" y="279728"/>
                </a:cubicBezTo>
                <a:cubicBezTo>
                  <a:pt x="47249" y="292776"/>
                  <a:pt x="36672" y="303353"/>
                  <a:pt x="23625" y="303353"/>
                </a:cubicBezTo>
                <a:cubicBezTo>
                  <a:pt x="10577" y="303353"/>
                  <a:pt x="0" y="292776"/>
                  <a:pt x="0" y="279728"/>
                </a:cubicBezTo>
                <a:cubicBezTo>
                  <a:pt x="0" y="266681"/>
                  <a:pt x="10577" y="256104"/>
                  <a:pt x="23625" y="256104"/>
                </a:cubicBezTo>
                <a:close/>
                <a:moveTo>
                  <a:pt x="365015" y="128052"/>
                </a:moveTo>
                <a:cubicBezTo>
                  <a:pt x="378062" y="128052"/>
                  <a:pt x="388639" y="138629"/>
                  <a:pt x="388639" y="151676"/>
                </a:cubicBezTo>
                <a:cubicBezTo>
                  <a:pt x="388639" y="164724"/>
                  <a:pt x="378062" y="175301"/>
                  <a:pt x="365015" y="175301"/>
                </a:cubicBezTo>
                <a:cubicBezTo>
                  <a:pt x="351967" y="175301"/>
                  <a:pt x="341390" y="164724"/>
                  <a:pt x="341390" y="151676"/>
                </a:cubicBezTo>
                <a:cubicBezTo>
                  <a:pt x="341390" y="138629"/>
                  <a:pt x="351967" y="128052"/>
                  <a:pt x="365015" y="128052"/>
                </a:cubicBezTo>
                <a:close/>
                <a:moveTo>
                  <a:pt x="251218" y="128052"/>
                </a:moveTo>
                <a:cubicBezTo>
                  <a:pt x="264265" y="128052"/>
                  <a:pt x="274842" y="138629"/>
                  <a:pt x="274842" y="151676"/>
                </a:cubicBezTo>
                <a:cubicBezTo>
                  <a:pt x="274842" y="164724"/>
                  <a:pt x="264265" y="175301"/>
                  <a:pt x="251218" y="175301"/>
                </a:cubicBezTo>
                <a:cubicBezTo>
                  <a:pt x="238170" y="175301"/>
                  <a:pt x="227593" y="164724"/>
                  <a:pt x="227593" y="151676"/>
                </a:cubicBezTo>
                <a:cubicBezTo>
                  <a:pt x="227593" y="138629"/>
                  <a:pt x="238170" y="128052"/>
                  <a:pt x="251218" y="128052"/>
                </a:cubicBezTo>
                <a:close/>
                <a:moveTo>
                  <a:pt x="137422" y="128052"/>
                </a:moveTo>
                <a:cubicBezTo>
                  <a:pt x="150469" y="128052"/>
                  <a:pt x="161046" y="138629"/>
                  <a:pt x="161046" y="151676"/>
                </a:cubicBezTo>
                <a:cubicBezTo>
                  <a:pt x="161046" y="164724"/>
                  <a:pt x="150469" y="175301"/>
                  <a:pt x="137422" y="175301"/>
                </a:cubicBezTo>
                <a:cubicBezTo>
                  <a:pt x="124374" y="175301"/>
                  <a:pt x="113797" y="164724"/>
                  <a:pt x="113797" y="151676"/>
                </a:cubicBezTo>
                <a:cubicBezTo>
                  <a:pt x="113797" y="138629"/>
                  <a:pt x="124374" y="128052"/>
                  <a:pt x="137422" y="128052"/>
                </a:cubicBezTo>
                <a:close/>
                <a:moveTo>
                  <a:pt x="23625" y="128052"/>
                </a:moveTo>
                <a:cubicBezTo>
                  <a:pt x="36672" y="128052"/>
                  <a:pt x="47249" y="138629"/>
                  <a:pt x="47249" y="151676"/>
                </a:cubicBezTo>
                <a:cubicBezTo>
                  <a:pt x="47249" y="164724"/>
                  <a:pt x="36672" y="175301"/>
                  <a:pt x="23625" y="175301"/>
                </a:cubicBezTo>
                <a:cubicBezTo>
                  <a:pt x="10577" y="175301"/>
                  <a:pt x="0" y="164724"/>
                  <a:pt x="0" y="151676"/>
                </a:cubicBezTo>
                <a:cubicBezTo>
                  <a:pt x="0" y="138629"/>
                  <a:pt x="10577" y="128052"/>
                  <a:pt x="23625" y="128052"/>
                </a:cubicBezTo>
                <a:close/>
                <a:moveTo>
                  <a:pt x="365015" y="0"/>
                </a:moveTo>
                <a:cubicBezTo>
                  <a:pt x="378062" y="0"/>
                  <a:pt x="388639" y="10577"/>
                  <a:pt x="388639" y="23625"/>
                </a:cubicBezTo>
                <a:cubicBezTo>
                  <a:pt x="388639" y="36672"/>
                  <a:pt x="378062" y="47249"/>
                  <a:pt x="365015" y="47249"/>
                </a:cubicBezTo>
                <a:cubicBezTo>
                  <a:pt x="351967" y="47249"/>
                  <a:pt x="341390" y="36672"/>
                  <a:pt x="341390" y="23625"/>
                </a:cubicBezTo>
                <a:cubicBezTo>
                  <a:pt x="341390" y="10577"/>
                  <a:pt x="351967" y="0"/>
                  <a:pt x="365015" y="0"/>
                </a:cubicBezTo>
                <a:close/>
                <a:moveTo>
                  <a:pt x="251218" y="0"/>
                </a:moveTo>
                <a:cubicBezTo>
                  <a:pt x="264265" y="0"/>
                  <a:pt x="274842" y="10577"/>
                  <a:pt x="274842" y="23625"/>
                </a:cubicBezTo>
                <a:cubicBezTo>
                  <a:pt x="274842" y="36672"/>
                  <a:pt x="264265" y="47249"/>
                  <a:pt x="251218" y="47249"/>
                </a:cubicBezTo>
                <a:cubicBezTo>
                  <a:pt x="238170" y="47249"/>
                  <a:pt x="227593" y="36672"/>
                  <a:pt x="227593" y="23625"/>
                </a:cubicBezTo>
                <a:cubicBezTo>
                  <a:pt x="227593" y="10577"/>
                  <a:pt x="238170" y="0"/>
                  <a:pt x="251218" y="0"/>
                </a:cubicBezTo>
                <a:close/>
                <a:moveTo>
                  <a:pt x="137422" y="0"/>
                </a:moveTo>
                <a:cubicBezTo>
                  <a:pt x="150469" y="0"/>
                  <a:pt x="161046" y="10577"/>
                  <a:pt x="161046" y="23625"/>
                </a:cubicBezTo>
                <a:cubicBezTo>
                  <a:pt x="161046" y="36672"/>
                  <a:pt x="150469" y="47249"/>
                  <a:pt x="137422" y="47249"/>
                </a:cubicBezTo>
                <a:cubicBezTo>
                  <a:pt x="124374" y="47249"/>
                  <a:pt x="113797" y="36672"/>
                  <a:pt x="113797" y="23625"/>
                </a:cubicBezTo>
                <a:cubicBezTo>
                  <a:pt x="113797" y="10577"/>
                  <a:pt x="124374" y="0"/>
                  <a:pt x="137422" y="0"/>
                </a:cubicBezTo>
                <a:close/>
                <a:moveTo>
                  <a:pt x="23625" y="0"/>
                </a:moveTo>
                <a:cubicBezTo>
                  <a:pt x="36672" y="0"/>
                  <a:pt x="47249" y="10577"/>
                  <a:pt x="47249" y="23625"/>
                </a:cubicBezTo>
                <a:cubicBezTo>
                  <a:pt x="47249" y="36672"/>
                  <a:pt x="36672" y="47249"/>
                  <a:pt x="23625" y="47249"/>
                </a:cubicBezTo>
                <a:cubicBezTo>
                  <a:pt x="10577" y="47249"/>
                  <a:pt x="0" y="36672"/>
                  <a:pt x="0" y="23625"/>
                </a:cubicBezTo>
                <a:cubicBezTo>
                  <a:pt x="0" y="10577"/>
                  <a:pt x="10577" y="0"/>
                  <a:pt x="23625" y="0"/>
                </a:cubicBez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p:cNvSpPr/>
          <p:nvPr userDrawn="1">
            <p:custDataLst>
              <p:tags r:id="rId9"/>
            </p:custDataLst>
          </p:nvPr>
        </p:nvSpPr>
        <p:spPr>
          <a:xfrm>
            <a:off x="2790263" y="987525"/>
            <a:ext cx="4924081" cy="697532"/>
          </a:xfrm>
          <a:custGeom>
            <a:avLst/>
            <a:gdLst/>
            <a:ahLst/>
            <a:cxnLst/>
            <a:rect l="l" t="t" r="r" b="b"/>
            <a:pathLst>
              <a:path w="4628517" h="655663">
                <a:moveTo>
                  <a:pt x="865138" y="117054"/>
                </a:moveTo>
                <a:cubicBezTo>
                  <a:pt x="812205" y="117054"/>
                  <a:pt x="770527" y="136699"/>
                  <a:pt x="740104" y="175990"/>
                </a:cubicBezTo>
                <a:cubicBezTo>
                  <a:pt x="709681" y="215280"/>
                  <a:pt x="694469" y="266167"/>
                  <a:pt x="694469" y="328650"/>
                </a:cubicBezTo>
                <a:cubicBezTo>
                  <a:pt x="694469" y="390314"/>
                  <a:pt x="709340" y="440724"/>
                  <a:pt x="739080" y="479878"/>
                </a:cubicBezTo>
                <a:cubicBezTo>
                  <a:pt x="768821" y="519032"/>
                  <a:pt x="809613" y="538609"/>
                  <a:pt x="861454" y="538609"/>
                </a:cubicBezTo>
                <a:cubicBezTo>
                  <a:pt x="914388" y="538609"/>
                  <a:pt x="955588" y="519851"/>
                  <a:pt x="985056" y="482334"/>
                </a:cubicBezTo>
                <a:cubicBezTo>
                  <a:pt x="1014524" y="444817"/>
                  <a:pt x="1029258" y="394407"/>
                  <a:pt x="1029258" y="331106"/>
                </a:cubicBezTo>
                <a:cubicBezTo>
                  <a:pt x="1029258" y="265076"/>
                  <a:pt x="1014933" y="212893"/>
                  <a:pt x="986284" y="174557"/>
                </a:cubicBezTo>
                <a:cubicBezTo>
                  <a:pt x="957634" y="136221"/>
                  <a:pt x="917253" y="117054"/>
                  <a:pt x="865138" y="117054"/>
                </a:cubicBezTo>
                <a:close/>
                <a:moveTo>
                  <a:pt x="3647480" y="10641"/>
                </a:moveTo>
                <a:lnTo>
                  <a:pt x="4144342" y="10641"/>
                </a:lnTo>
                <a:lnTo>
                  <a:pt x="4144342" y="121146"/>
                </a:lnTo>
                <a:lnTo>
                  <a:pt x="3963442" y="121146"/>
                </a:lnTo>
                <a:lnTo>
                  <a:pt x="3963442" y="644612"/>
                </a:lnTo>
                <a:lnTo>
                  <a:pt x="3827971" y="644612"/>
                </a:lnTo>
                <a:lnTo>
                  <a:pt x="3827971" y="121146"/>
                </a:lnTo>
                <a:lnTo>
                  <a:pt x="3647480" y="121146"/>
                </a:lnTo>
                <a:close/>
                <a:moveTo>
                  <a:pt x="2992450" y="10641"/>
                </a:moveTo>
                <a:lnTo>
                  <a:pt x="3139790" y="10641"/>
                </a:lnTo>
                <a:lnTo>
                  <a:pt x="3398453" y="409278"/>
                </a:lnTo>
                <a:cubicBezTo>
                  <a:pt x="3415643" y="435744"/>
                  <a:pt x="3426147" y="452525"/>
                  <a:pt x="3429968" y="459619"/>
                </a:cubicBezTo>
                <a:lnTo>
                  <a:pt x="3432014" y="459619"/>
                </a:lnTo>
                <a:cubicBezTo>
                  <a:pt x="3429285" y="444339"/>
                  <a:pt x="3427921" y="415144"/>
                  <a:pt x="3427921" y="372033"/>
                </a:cubicBezTo>
                <a:lnTo>
                  <a:pt x="3427921" y="10641"/>
                </a:lnTo>
                <a:lnTo>
                  <a:pt x="3556025" y="10641"/>
                </a:lnTo>
                <a:lnTo>
                  <a:pt x="3556025" y="644612"/>
                </a:lnTo>
                <a:lnTo>
                  <a:pt x="3417689" y="644612"/>
                </a:lnTo>
                <a:lnTo>
                  <a:pt x="3149203" y="234516"/>
                </a:lnTo>
                <a:cubicBezTo>
                  <a:pt x="3135288" y="213234"/>
                  <a:pt x="3125192" y="196044"/>
                  <a:pt x="3118916" y="182947"/>
                </a:cubicBezTo>
                <a:lnTo>
                  <a:pt x="3116870" y="182947"/>
                </a:lnTo>
                <a:cubicBezTo>
                  <a:pt x="3119326" y="204775"/>
                  <a:pt x="3120554" y="238473"/>
                  <a:pt x="3120554" y="284039"/>
                </a:cubicBezTo>
                <a:lnTo>
                  <a:pt x="3120554" y="644612"/>
                </a:lnTo>
                <a:lnTo>
                  <a:pt x="2992450" y="644612"/>
                </a:lnTo>
                <a:close/>
                <a:moveTo>
                  <a:pt x="2516200" y="10641"/>
                </a:moveTo>
                <a:lnTo>
                  <a:pt x="2876773" y="10641"/>
                </a:lnTo>
                <a:lnTo>
                  <a:pt x="2876773" y="121146"/>
                </a:lnTo>
                <a:lnTo>
                  <a:pt x="2651261" y="121146"/>
                </a:lnTo>
                <a:lnTo>
                  <a:pt x="2651261" y="270533"/>
                </a:lnTo>
                <a:lnTo>
                  <a:pt x="2860811" y="270533"/>
                </a:lnTo>
                <a:lnTo>
                  <a:pt x="2860811" y="380628"/>
                </a:lnTo>
                <a:lnTo>
                  <a:pt x="2651261" y="380628"/>
                </a:lnTo>
                <a:lnTo>
                  <a:pt x="2651261" y="534107"/>
                </a:lnTo>
                <a:lnTo>
                  <a:pt x="2891507" y="534107"/>
                </a:lnTo>
                <a:lnTo>
                  <a:pt x="2891507" y="644612"/>
                </a:lnTo>
                <a:lnTo>
                  <a:pt x="2516200" y="644612"/>
                </a:lnTo>
                <a:close/>
                <a:moveTo>
                  <a:pt x="1932980" y="10641"/>
                </a:moveTo>
                <a:lnTo>
                  <a:pt x="2429842" y="10641"/>
                </a:lnTo>
                <a:lnTo>
                  <a:pt x="2429842" y="121146"/>
                </a:lnTo>
                <a:lnTo>
                  <a:pt x="2248942" y="121146"/>
                </a:lnTo>
                <a:lnTo>
                  <a:pt x="2248942" y="644612"/>
                </a:lnTo>
                <a:lnTo>
                  <a:pt x="2113471" y="644612"/>
                </a:lnTo>
                <a:lnTo>
                  <a:pt x="2113471" y="121146"/>
                </a:lnTo>
                <a:lnTo>
                  <a:pt x="1932980" y="121146"/>
                </a:lnTo>
                <a:close/>
                <a:moveTo>
                  <a:pt x="1277950" y="10641"/>
                </a:moveTo>
                <a:lnTo>
                  <a:pt x="1425290" y="10641"/>
                </a:lnTo>
                <a:lnTo>
                  <a:pt x="1683953" y="409278"/>
                </a:lnTo>
                <a:cubicBezTo>
                  <a:pt x="1701143" y="435744"/>
                  <a:pt x="1711647" y="452525"/>
                  <a:pt x="1715467" y="459619"/>
                </a:cubicBezTo>
                <a:lnTo>
                  <a:pt x="1717514" y="459619"/>
                </a:lnTo>
                <a:cubicBezTo>
                  <a:pt x="1714785" y="444339"/>
                  <a:pt x="1713421" y="415144"/>
                  <a:pt x="1713421" y="372033"/>
                </a:cubicBezTo>
                <a:lnTo>
                  <a:pt x="1713421" y="10641"/>
                </a:lnTo>
                <a:lnTo>
                  <a:pt x="1841525" y="10641"/>
                </a:lnTo>
                <a:lnTo>
                  <a:pt x="1841525" y="644612"/>
                </a:lnTo>
                <a:lnTo>
                  <a:pt x="1703189" y="644612"/>
                </a:lnTo>
                <a:lnTo>
                  <a:pt x="1434703" y="234516"/>
                </a:lnTo>
                <a:cubicBezTo>
                  <a:pt x="1420788" y="213234"/>
                  <a:pt x="1410692" y="196044"/>
                  <a:pt x="1404417" y="182947"/>
                </a:cubicBezTo>
                <a:lnTo>
                  <a:pt x="1402370" y="182947"/>
                </a:lnTo>
                <a:cubicBezTo>
                  <a:pt x="1404826" y="204775"/>
                  <a:pt x="1406054" y="238473"/>
                  <a:pt x="1406054" y="284039"/>
                </a:cubicBezTo>
                <a:lnTo>
                  <a:pt x="1406054" y="644612"/>
                </a:lnTo>
                <a:lnTo>
                  <a:pt x="1277950" y="644612"/>
                </a:lnTo>
                <a:close/>
                <a:moveTo>
                  <a:pt x="4444752" y="0"/>
                </a:moveTo>
                <a:cubicBezTo>
                  <a:pt x="4506689" y="0"/>
                  <a:pt x="4558667" y="8049"/>
                  <a:pt x="4600687" y="24148"/>
                </a:cubicBezTo>
                <a:lnTo>
                  <a:pt x="4600687" y="151024"/>
                </a:lnTo>
                <a:cubicBezTo>
                  <a:pt x="4558122" y="122101"/>
                  <a:pt x="4508326" y="107640"/>
                  <a:pt x="4451300" y="107640"/>
                </a:cubicBezTo>
                <a:cubicBezTo>
                  <a:pt x="4418013" y="107640"/>
                  <a:pt x="4391410" y="113711"/>
                  <a:pt x="4371491" y="125853"/>
                </a:cubicBezTo>
                <a:cubicBezTo>
                  <a:pt x="4351573" y="137995"/>
                  <a:pt x="4341614" y="154298"/>
                  <a:pt x="4341614" y="174762"/>
                </a:cubicBezTo>
                <a:cubicBezTo>
                  <a:pt x="4341614" y="191133"/>
                  <a:pt x="4348435" y="206208"/>
                  <a:pt x="4362078" y="219987"/>
                </a:cubicBezTo>
                <a:cubicBezTo>
                  <a:pt x="4375720" y="233766"/>
                  <a:pt x="4409418" y="252388"/>
                  <a:pt x="4463169" y="275853"/>
                </a:cubicBezTo>
                <a:cubicBezTo>
                  <a:pt x="4526198" y="302866"/>
                  <a:pt x="4569513" y="331379"/>
                  <a:pt x="4593115" y="361392"/>
                </a:cubicBezTo>
                <a:cubicBezTo>
                  <a:pt x="4616717" y="391406"/>
                  <a:pt x="4628517" y="427149"/>
                  <a:pt x="4628517" y="468623"/>
                </a:cubicBezTo>
                <a:cubicBezTo>
                  <a:pt x="4628517" y="529469"/>
                  <a:pt x="4606962" y="575853"/>
                  <a:pt x="4563852" y="607777"/>
                </a:cubicBezTo>
                <a:cubicBezTo>
                  <a:pt x="4520741" y="639701"/>
                  <a:pt x="4459486" y="655663"/>
                  <a:pt x="4380086" y="655663"/>
                </a:cubicBezTo>
                <a:cubicBezTo>
                  <a:pt x="4307508" y="655663"/>
                  <a:pt x="4248026" y="643930"/>
                  <a:pt x="4201641" y="620465"/>
                </a:cubicBezTo>
                <a:lnTo>
                  <a:pt x="4201641" y="484994"/>
                </a:lnTo>
                <a:cubicBezTo>
                  <a:pt x="4252665" y="527286"/>
                  <a:pt x="4310645" y="548432"/>
                  <a:pt x="4375584" y="548432"/>
                </a:cubicBezTo>
                <a:cubicBezTo>
                  <a:pt x="4412419" y="548432"/>
                  <a:pt x="4440114" y="542088"/>
                  <a:pt x="4458667" y="529401"/>
                </a:cubicBezTo>
                <a:cubicBezTo>
                  <a:pt x="4477221" y="516713"/>
                  <a:pt x="4486498" y="500410"/>
                  <a:pt x="4486498" y="480492"/>
                </a:cubicBezTo>
                <a:cubicBezTo>
                  <a:pt x="4486498" y="463302"/>
                  <a:pt x="4479131" y="447068"/>
                  <a:pt x="4464397" y="431788"/>
                </a:cubicBezTo>
                <a:cubicBezTo>
                  <a:pt x="4449663" y="416508"/>
                  <a:pt x="4410782" y="395771"/>
                  <a:pt x="4347753" y="369578"/>
                </a:cubicBezTo>
                <a:cubicBezTo>
                  <a:pt x="4248708" y="327559"/>
                  <a:pt x="4199186" y="266440"/>
                  <a:pt x="4199186" y="186221"/>
                </a:cubicBezTo>
                <a:cubicBezTo>
                  <a:pt x="4199186" y="127286"/>
                  <a:pt x="4221627" y="81515"/>
                  <a:pt x="4266512" y="48909"/>
                </a:cubicBezTo>
                <a:cubicBezTo>
                  <a:pt x="4311396" y="16303"/>
                  <a:pt x="4370809" y="0"/>
                  <a:pt x="4444752" y="0"/>
                </a:cubicBezTo>
                <a:close/>
                <a:moveTo>
                  <a:pt x="869231" y="0"/>
                </a:moveTo>
                <a:cubicBezTo>
                  <a:pt x="959817" y="0"/>
                  <a:pt x="1032737" y="30150"/>
                  <a:pt x="1087989" y="90451"/>
                </a:cubicBezTo>
                <a:cubicBezTo>
                  <a:pt x="1143242" y="150751"/>
                  <a:pt x="1170868" y="228241"/>
                  <a:pt x="1170868" y="322920"/>
                </a:cubicBezTo>
                <a:cubicBezTo>
                  <a:pt x="1170868" y="421692"/>
                  <a:pt x="1142150" y="501843"/>
                  <a:pt x="1084715" y="563371"/>
                </a:cubicBezTo>
                <a:cubicBezTo>
                  <a:pt x="1027280" y="624899"/>
                  <a:pt x="952041" y="655663"/>
                  <a:pt x="858999" y="655663"/>
                </a:cubicBezTo>
                <a:cubicBezTo>
                  <a:pt x="768139" y="655663"/>
                  <a:pt x="694333" y="625854"/>
                  <a:pt x="637580" y="566235"/>
                </a:cubicBezTo>
                <a:cubicBezTo>
                  <a:pt x="580827" y="506617"/>
                  <a:pt x="552450" y="429878"/>
                  <a:pt x="552450" y="336017"/>
                </a:cubicBezTo>
                <a:cubicBezTo>
                  <a:pt x="552450" y="236699"/>
                  <a:pt x="581440" y="155867"/>
                  <a:pt x="639421" y="93520"/>
                </a:cubicBezTo>
                <a:cubicBezTo>
                  <a:pt x="697402" y="31174"/>
                  <a:pt x="774005" y="0"/>
                  <a:pt x="869231" y="0"/>
                </a:cubicBezTo>
                <a:close/>
                <a:moveTo>
                  <a:pt x="336426" y="0"/>
                </a:moveTo>
                <a:cubicBezTo>
                  <a:pt x="398363" y="0"/>
                  <a:pt x="450205" y="8049"/>
                  <a:pt x="491952" y="24148"/>
                </a:cubicBezTo>
                <a:lnTo>
                  <a:pt x="491952" y="154707"/>
                </a:lnTo>
                <a:cubicBezTo>
                  <a:pt x="449114" y="129605"/>
                  <a:pt x="400546" y="117054"/>
                  <a:pt x="346249" y="117054"/>
                </a:cubicBezTo>
                <a:cubicBezTo>
                  <a:pt x="284311" y="117054"/>
                  <a:pt x="234789" y="136835"/>
                  <a:pt x="197681" y="176399"/>
                </a:cubicBezTo>
                <a:cubicBezTo>
                  <a:pt x="160573" y="215962"/>
                  <a:pt x="142019" y="267668"/>
                  <a:pt x="142019" y="331515"/>
                </a:cubicBezTo>
                <a:cubicBezTo>
                  <a:pt x="142019" y="393725"/>
                  <a:pt x="159618" y="443793"/>
                  <a:pt x="194816" y="481720"/>
                </a:cubicBezTo>
                <a:cubicBezTo>
                  <a:pt x="230014" y="519646"/>
                  <a:pt x="277626" y="538609"/>
                  <a:pt x="337654" y="538609"/>
                </a:cubicBezTo>
                <a:cubicBezTo>
                  <a:pt x="394134" y="538609"/>
                  <a:pt x="445567" y="524967"/>
                  <a:pt x="491952" y="497682"/>
                </a:cubicBezTo>
                <a:lnTo>
                  <a:pt x="491952" y="621693"/>
                </a:lnTo>
                <a:cubicBezTo>
                  <a:pt x="445839" y="644339"/>
                  <a:pt x="385676" y="655663"/>
                  <a:pt x="311460" y="655663"/>
                </a:cubicBezTo>
                <a:cubicBezTo>
                  <a:pt x="215962" y="655663"/>
                  <a:pt x="140177" y="627081"/>
                  <a:pt x="84106" y="569919"/>
                </a:cubicBezTo>
                <a:cubicBezTo>
                  <a:pt x="28035" y="512757"/>
                  <a:pt x="0" y="436563"/>
                  <a:pt x="0" y="341338"/>
                </a:cubicBezTo>
                <a:cubicBezTo>
                  <a:pt x="0" y="241201"/>
                  <a:pt x="31310" y="159277"/>
                  <a:pt x="93929" y="95567"/>
                </a:cubicBezTo>
                <a:cubicBezTo>
                  <a:pt x="156549" y="31856"/>
                  <a:pt x="237381" y="0"/>
                  <a:pt x="336426" y="0"/>
                </a:cubicBezTo>
                <a:close/>
              </a:path>
            </a:pathLst>
          </a:custGeom>
          <a:solidFill>
            <a:schemeClr val="accent2">
              <a:alpha val="15000"/>
            </a:schemeClr>
          </a:solidFill>
          <a:ln>
            <a:solidFill>
              <a:schemeClr val="accent2">
                <a:alpha val="59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hasCustomPrompt="1"/>
            <p:custDataLst>
              <p:tags r:id="rId10"/>
            </p:custDataLst>
          </p:nvPr>
        </p:nvSpPr>
        <p:spPr>
          <a:xfrm>
            <a:off x="798287" y="719597"/>
            <a:ext cx="1780526" cy="1081088"/>
          </a:xfrm>
        </p:spPr>
        <p:txBody>
          <a:bodyPr wrap="square" anchor="b">
            <a:normAutofit/>
          </a:bodyPr>
          <a:lstStyle>
            <a:lvl1pPr>
              <a:defRPr sz="6000">
                <a:solidFill>
                  <a:schemeClr val="tx2"/>
                </a:solidFill>
              </a:defRPr>
            </a:lvl1pPr>
          </a:lstStyle>
          <a:p>
            <a:r>
              <a:rPr lang="zh-CN" altLang="en-US" dirty="0"/>
              <a:t>标题</a:t>
            </a:r>
          </a:p>
        </p:txBody>
      </p:sp>
      <p:sp>
        <p:nvSpPr>
          <p:cNvPr id="7" name="日期占位符 3"/>
          <p:cNvSpPr>
            <a:spLocks noGrp="1"/>
          </p:cNvSpPr>
          <p:nvPr>
            <p:ph type="dt" sz="half" idx="10"/>
            <p:custDataLst>
              <p:tags r:id="rId11"/>
            </p:custDataLst>
          </p:nvPr>
        </p:nvSpPr>
        <p:spPr/>
        <p:txBody>
          <a:bodyPr wrap="square">
            <a:normAutofit/>
          </a:bodyPr>
          <a:lstStyle/>
          <a:p>
            <a:fld id="{5592522B-0F24-4480-B9DD-A9474A6880D6}" type="datetimeFigureOut">
              <a:rPr lang="zh-CN" altLang="en-US" smtClean="0"/>
              <a:t>2024/6/28</a:t>
            </a:fld>
            <a:endParaRPr lang="zh-CN" altLang="en-US"/>
          </a:p>
        </p:txBody>
      </p:sp>
      <p:sp>
        <p:nvSpPr>
          <p:cNvPr id="8" name="页脚占位符 4"/>
          <p:cNvSpPr>
            <a:spLocks noGrp="1"/>
          </p:cNvSpPr>
          <p:nvPr>
            <p:ph type="ftr" sz="quarter" idx="11"/>
            <p:custDataLst>
              <p:tags r:id="rId12"/>
            </p:custDataLst>
          </p:nvPr>
        </p:nvSpPr>
        <p:spPr/>
        <p:txBody>
          <a:bodyPr/>
          <a:lstStyle/>
          <a:p>
            <a:endParaRPr lang="zh-CN" altLang="en-US" dirty="0"/>
          </a:p>
        </p:txBody>
      </p:sp>
      <p:sp>
        <p:nvSpPr>
          <p:cNvPr id="9" name="灯片编号占位符 5"/>
          <p:cNvSpPr>
            <a:spLocks noGrp="1"/>
          </p:cNvSpPr>
          <p:nvPr>
            <p:ph type="sldNum" sz="quarter" idx="12"/>
            <p:custDataLst>
              <p:tags r:id="rId13"/>
            </p:custDataLst>
          </p:nvPr>
        </p:nvSpPr>
        <p:spPr/>
        <p:txBody>
          <a:bodyPr wrap="square">
            <a:normAutofit/>
          </a:bodyPr>
          <a:lstStyle/>
          <a:p>
            <a:fld id="{BE5F26B5-172A-4DC2-B0B7-181CFC56B87C}" type="slidenum">
              <a:rPr lang="zh-CN" altLang="en-US" smtClean="0"/>
              <a:t>‹#›</a:t>
            </a:fld>
            <a:endParaRPr lang="zh-CN" altLang="en-US"/>
          </a:p>
        </p:txBody>
      </p:sp>
    </p:spTree>
    <p:extLst>
      <p:ext uri="{BB962C8B-B14F-4D97-AF65-F5344CB8AC3E}">
        <p14:creationId xmlns:p14="http://schemas.microsoft.com/office/powerpoint/2010/main" val="1123597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
        <p:nvSpPr>
          <p:cNvPr id="7" name="矩形 6"/>
          <p:cNvSpPr/>
          <p:nvPr userDrawn="1">
            <p:custDataLst>
              <p:tags r:id="rId1"/>
            </p:custDataLst>
          </p:nvPr>
        </p:nvSpPr>
        <p:spPr>
          <a:xfrm flipH="1">
            <a:off x="0" y="0"/>
            <a:ext cx="12194540" cy="6858000"/>
          </a:xfrm>
          <a:prstGeom prst="rect">
            <a:avLst/>
          </a:prstGeom>
          <a:gradFill flip="none" rotWithShape="1">
            <a:gsLst>
              <a:gs pos="0">
                <a:schemeClr val="bg1"/>
              </a:gs>
              <a:gs pos="100000">
                <a:schemeClr val="bg2">
                  <a:lumMod val="90000"/>
                </a:schemeClr>
              </a:gs>
              <a:gs pos="54000">
                <a:schemeClr val="bg2"/>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23"/>
          <p:cNvSpPr/>
          <p:nvPr userDrawn="1">
            <p:custDataLst>
              <p:tags r:id="rId2"/>
            </p:custDataLst>
          </p:nvPr>
        </p:nvSpPr>
        <p:spPr>
          <a:xfrm flipH="1">
            <a:off x="-4" y="5160780"/>
            <a:ext cx="11353804" cy="824773"/>
          </a:xfrm>
          <a:prstGeom prst="rect">
            <a:avLst/>
          </a:prstGeom>
          <a:gradFill flip="none" rotWithShape="1">
            <a:gsLst>
              <a:gs pos="30000">
                <a:srgbClr val="FFFFFF"/>
              </a:gs>
              <a:gs pos="90000">
                <a:srgbClr val="FFFFFF">
                  <a:alpha val="0"/>
                </a:srgbClr>
              </a:gs>
            </a:gsLst>
            <a:lin ang="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custDataLst>
              <p:tags r:id="rId3"/>
            </p:custDataLst>
          </p:nvPr>
        </p:nvSpPr>
        <p:spPr>
          <a:xfrm>
            <a:off x="4256602" y="2255010"/>
            <a:ext cx="768001" cy="768001"/>
          </a:xfrm>
          <a:prstGeom prst="ellipse">
            <a:avLst/>
          </a:prstGeom>
          <a:gradFill flip="none" rotWithShape="1">
            <a:gsLst>
              <a:gs pos="31000">
                <a:schemeClr val="accent1">
                  <a:lumMod val="60000"/>
                  <a:lumOff val="40000"/>
                </a:schemeClr>
              </a:gs>
              <a:gs pos="79000">
                <a:schemeClr val="accent1">
                  <a:lumMod val="75000"/>
                </a:schemeClr>
              </a:gs>
              <a:gs pos="6000">
                <a:schemeClr val="accent1">
                  <a:lumMod val="20000"/>
                  <a:lumOff val="80000"/>
                </a:schemeClr>
              </a:gs>
              <a:gs pos="58000">
                <a:schemeClr val="accent1"/>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任意多边形: 形状 9"/>
          <p:cNvSpPr/>
          <p:nvPr userDrawn="1">
            <p:custDataLst>
              <p:tags r:id="rId4"/>
            </p:custDataLst>
          </p:nvPr>
        </p:nvSpPr>
        <p:spPr>
          <a:xfrm rot="16200000">
            <a:off x="7652287" y="2435089"/>
            <a:ext cx="271628" cy="679473"/>
          </a:xfrm>
          <a:custGeom>
            <a:avLst/>
            <a:gdLst>
              <a:gd name="connsiteX0" fmla="*/ 46696 w 271628"/>
              <a:gd name="connsiteY0" fmla="*/ 656125 h 679473"/>
              <a:gd name="connsiteX1" fmla="*/ 23348 w 271628"/>
              <a:gd name="connsiteY1" fmla="*/ 679473 h 679473"/>
              <a:gd name="connsiteX2" fmla="*/ 0 w 271628"/>
              <a:gd name="connsiteY2" fmla="*/ 656125 h 679473"/>
              <a:gd name="connsiteX3" fmla="*/ 23348 w 271628"/>
              <a:gd name="connsiteY3" fmla="*/ 632775 h 679473"/>
              <a:gd name="connsiteX4" fmla="*/ 46696 w 271628"/>
              <a:gd name="connsiteY4" fmla="*/ 656125 h 679473"/>
              <a:gd name="connsiteX5" fmla="*/ 46696 w 271628"/>
              <a:gd name="connsiteY5" fmla="*/ 529571 h 679473"/>
              <a:gd name="connsiteX6" fmla="*/ 23348 w 271628"/>
              <a:gd name="connsiteY6" fmla="*/ 552919 h 679473"/>
              <a:gd name="connsiteX7" fmla="*/ 0 w 271628"/>
              <a:gd name="connsiteY7" fmla="*/ 529571 h 679473"/>
              <a:gd name="connsiteX8" fmla="*/ 23348 w 271628"/>
              <a:gd name="connsiteY8" fmla="*/ 506221 h 679473"/>
              <a:gd name="connsiteX9" fmla="*/ 46696 w 271628"/>
              <a:gd name="connsiteY9" fmla="*/ 529571 h 679473"/>
              <a:gd name="connsiteX10" fmla="*/ 46696 w 271628"/>
              <a:gd name="connsiteY10" fmla="*/ 403015 h 679473"/>
              <a:gd name="connsiteX11" fmla="*/ 23348 w 271628"/>
              <a:gd name="connsiteY11" fmla="*/ 426365 h 679473"/>
              <a:gd name="connsiteX12" fmla="*/ 0 w 271628"/>
              <a:gd name="connsiteY12" fmla="*/ 403015 h 679473"/>
              <a:gd name="connsiteX13" fmla="*/ 23348 w 271628"/>
              <a:gd name="connsiteY13" fmla="*/ 379667 h 679473"/>
              <a:gd name="connsiteX14" fmla="*/ 46696 w 271628"/>
              <a:gd name="connsiteY14" fmla="*/ 403015 h 679473"/>
              <a:gd name="connsiteX15" fmla="*/ 46696 w 271628"/>
              <a:gd name="connsiteY15" fmla="*/ 276461 h 679473"/>
              <a:gd name="connsiteX16" fmla="*/ 23348 w 271628"/>
              <a:gd name="connsiteY16" fmla="*/ 299809 h 679473"/>
              <a:gd name="connsiteX17" fmla="*/ 0 w 271628"/>
              <a:gd name="connsiteY17" fmla="*/ 276461 h 679473"/>
              <a:gd name="connsiteX18" fmla="*/ 23348 w 271628"/>
              <a:gd name="connsiteY18" fmla="*/ 253111 h 679473"/>
              <a:gd name="connsiteX19" fmla="*/ 46696 w 271628"/>
              <a:gd name="connsiteY19" fmla="*/ 276461 h 679473"/>
              <a:gd name="connsiteX20" fmla="*/ 46696 w 271628"/>
              <a:gd name="connsiteY20" fmla="*/ 149905 h 679473"/>
              <a:gd name="connsiteX21" fmla="*/ 23348 w 271628"/>
              <a:gd name="connsiteY21" fmla="*/ 173255 h 679473"/>
              <a:gd name="connsiteX22" fmla="*/ 0 w 271628"/>
              <a:gd name="connsiteY22" fmla="*/ 149905 h 679473"/>
              <a:gd name="connsiteX23" fmla="*/ 23348 w 271628"/>
              <a:gd name="connsiteY23" fmla="*/ 126557 h 679473"/>
              <a:gd name="connsiteX24" fmla="*/ 46696 w 271628"/>
              <a:gd name="connsiteY24" fmla="*/ 149905 h 679473"/>
              <a:gd name="connsiteX25" fmla="*/ 46696 w 271628"/>
              <a:gd name="connsiteY25" fmla="*/ 23350 h 679473"/>
              <a:gd name="connsiteX26" fmla="*/ 23348 w 271628"/>
              <a:gd name="connsiteY26" fmla="*/ 46698 h 679473"/>
              <a:gd name="connsiteX27" fmla="*/ 0 w 271628"/>
              <a:gd name="connsiteY27" fmla="*/ 23350 h 679473"/>
              <a:gd name="connsiteX28" fmla="*/ 23348 w 271628"/>
              <a:gd name="connsiteY28" fmla="*/ 0 h 679473"/>
              <a:gd name="connsiteX29" fmla="*/ 46696 w 271628"/>
              <a:gd name="connsiteY29" fmla="*/ 23350 h 679473"/>
              <a:gd name="connsiteX30" fmla="*/ 159162 w 271628"/>
              <a:gd name="connsiteY30" fmla="*/ 656125 h 679473"/>
              <a:gd name="connsiteX31" fmla="*/ 135814 w 271628"/>
              <a:gd name="connsiteY31" fmla="*/ 679473 h 679473"/>
              <a:gd name="connsiteX32" fmla="*/ 112466 w 271628"/>
              <a:gd name="connsiteY32" fmla="*/ 656125 h 679473"/>
              <a:gd name="connsiteX33" fmla="*/ 135814 w 271628"/>
              <a:gd name="connsiteY33" fmla="*/ 632775 h 679473"/>
              <a:gd name="connsiteX34" fmla="*/ 159162 w 271628"/>
              <a:gd name="connsiteY34" fmla="*/ 656125 h 679473"/>
              <a:gd name="connsiteX35" fmla="*/ 159162 w 271628"/>
              <a:gd name="connsiteY35" fmla="*/ 529571 h 679473"/>
              <a:gd name="connsiteX36" fmla="*/ 135814 w 271628"/>
              <a:gd name="connsiteY36" fmla="*/ 552919 h 679473"/>
              <a:gd name="connsiteX37" fmla="*/ 112466 w 271628"/>
              <a:gd name="connsiteY37" fmla="*/ 529571 h 679473"/>
              <a:gd name="connsiteX38" fmla="*/ 135814 w 271628"/>
              <a:gd name="connsiteY38" fmla="*/ 506221 h 679473"/>
              <a:gd name="connsiteX39" fmla="*/ 159162 w 271628"/>
              <a:gd name="connsiteY39" fmla="*/ 529571 h 679473"/>
              <a:gd name="connsiteX40" fmla="*/ 159162 w 271628"/>
              <a:gd name="connsiteY40" fmla="*/ 403015 h 679473"/>
              <a:gd name="connsiteX41" fmla="*/ 135814 w 271628"/>
              <a:gd name="connsiteY41" fmla="*/ 426365 h 679473"/>
              <a:gd name="connsiteX42" fmla="*/ 112466 w 271628"/>
              <a:gd name="connsiteY42" fmla="*/ 403015 h 679473"/>
              <a:gd name="connsiteX43" fmla="*/ 135814 w 271628"/>
              <a:gd name="connsiteY43" fmla="*/ 379667 h 679473"/>
              <a:gd name="connsiteX44" fmla="*/ 159162 w 271628"/>
              <a:gd name="connsiteY44" fmla="*/ 403015 h 679473"/>
              <a:gd name="connsiteX45" fmla="*/ 159162 w 271628"/>
              <a:gd name="connsiteY45" fmla="*/ 276461 h 679473"/>
              <a:gd name="connsiteX46" fmla="*/ 135814 w 271628"/>
              <a:gd name="connsiteY46" fmla="*/ 299809 h 679473"/>
              <a:gd name="connsiteX47" fmla="*/ 112466 w 271628"/>
              <a:gd name="connsiteY47" fmla="*/ 276461 h 679473"/>
              <a:gd name="connsiteX48" fmla="*/ 135814 w 271628"/>
              <a:gd name="connsiteY48" fmla="*/ 253111 h 679473"/>
              <a:gd name="connsiteX49" fmla="*/ 159162 w 271628"/>
              <a:gd name="connsiteY49" fmla="*/ 276461 h 679473"/>
              <a:gd name="connsiteX50" fmla="*/ 159162 w 271628"/>
              <a:gd name="connsiteY50" fmla="*/ 149905 h 679473"/>
              <a:gd name="connsiteX51" fmla="*/ 135814 w 271628"/>
              <a:gd name="connsiteY51" fmla="*/ 173255 h 679473"/>
              <a:gd name="connsiteX52" fmla="*/ 112466 w 271628"/>
              <a:gd name="connsiteY52" fmla="*/ 149905 h 679473"/>
              <a:gd name="connsiteX53" fmla="*/ 135814 w 271628"/>
              <a:gd name="connsiteY53" fmla="*/ 126557 h 679473"/>
              <a:gd name="connsiteX54" fmla="*/ 159162 w 271628"/>
              <a:gd name="connsiteY54" fmla="*/ 149905 h 679473"/>
              <a:gd name="connsiteX55" fmla="*/ 159162 w 271628"/>
              <a:gd name="connsiteY55" fmla="*/ 23350 h 679473"/>
              <a:gd name="connsiteX56" fmla="*/ 135814 w 271628"/>
              <a:gd name="connsiteY56" fmla="*/ 46698 h 679473"/>
              <a:gd name="connsiteX57" fmla="*/ 112466 w 271628"/>
              <a:gd name="connsiteY57" fmla="*/ 23350 h 679473"/>
              <a:gd name="connsiteX58" fmla="*/ 135814 w 271628"/>
              <a:gd name="connsiteY58" fmla="*/ 0 h 679473"/>
              <a:gd name="connsiteX59" fmla="*/ 159162 w 271628"/>
              <a:gd name="connsiteY59" fmla="*/ 23350 h 679473"/>
              <a:gd name="connsiteX60" fmla="*/ 271628 w 271628"/>
              <a:gd name="connsiteY60" fmla="*/ 656125 h 679473"/>
              <a:gd name="connsiteX61" fmla="*/ 248280 w 271628"/>
              <a:gd name="connsiteY61" fmla="*/ 679473 h 679473"/>
              <a:gd name="connsiteX62" fmla="*/ 224932 w 271628"/>
              <a:gd name="connsiteY62" fmla="*/ 656125 h 679473"/>
              <a:gd name="connsiteX63" fmla="*/ 248280 w 271628"/>
              <a:gd name="connsiteY63" fmla="*/ 632775 h 679473"/>
              <a:gd name="connsiteX64" fmla="*/ 271628 w 271628"/>
              <a:gd name="connsiteY64" fmla="*/ 656125 h 679473"/>
              <a:gd name="connsiteX65" fmla="*/ 271628 w 271628"/>
              <a:gd name="connsiteY65" fmla="*/ 529571 h 679473"/>
              <a:gd name="connsiteX66" fmla="*/ 248280 w 271628"/>
              <a:gd name="connsiteY66" fmla="*/ 552919 h 679473"/>
              <a:gd name="connsiteX67" fmla="*/ 224932 w 271628"/>
              <a:gd name="connsiteY67" fmla="*/ 529571 h 679473"/>
              <a:gd name="connsiteX68" fmla="*/ 248280 w 271628"/>
              <a:gd name="connsiteY68" fmla="*/ 506221 h 679473"/>
              <a:gd name="connsiteX69" fmla="*/ 271628 w 271628"/>
              <a:gd name="connsiteY69" fmla="*/ 529571 h 679473"/>
              <a:gd name="connsiteX70" fmla="*/ 271628 w 271628"/>
              <a:gd name="connsiteY70" fmla="*/ 403015 h 679473"/>
              <a:gd name="connsiteX71" fmla="*/ 248280 w 271628"/>
              <a:gd name="connsiteY71" fmla="*/ 426365 h 679473"/>
              <a:gd name="connsiteX72" fmla="*/ 224932 w 271628"/>
              <a:gd name="connsiteY72" fmla="*/ 403015 h 679473"/>
              <a:gd name="connsiteX73" fmla="*/ 248280 w 271628"/>
              <a:gd name="connsiteY73" fmla="*/ 379667 h 679473"/>
              <a:gd name="connsiteX74" fmla="*/ 271628 w 271628"/>
              <a:gd name="connsiteY74" fmla="*/ 403015 h 679473"/>
              <a:gd name="connsiteX75" fmla="*/ 271628 w 271628"/>
              <a:gd name="connsiteY75" fmla="*/ 276461 h 679473"/>
              <a:gd name="connsiteX76" fmla="*/ 248280 w 271628"/>
              <a:gd name="connsiteY76" fmla="*/ 299809 h 679473"/>
              <a:gd name="connsiteX77" fmla="*/ 224932 w 271628"/>
              <a:gd name="connsiteY77" fmla="*/ 276461 h 679473"/>
              <a:gd name="connsiteX78" fmla="*/ 248280 w 271628"/>
              <a:gd name="connsiteY78" fmla="*/ 253111 h 679473"/>
              <a:gd name="connsiteX79" fmla="*/ 271628 w 271628"/>
              <a:gd name="connsiteY79" fmla="*/ 276461 h 679473"/>
              <a:gd name="connsiteX80" fmla="*/ 271628 w 271628"/>
              <a:gd name="connsiteY80" fmla="*/ 149905 h 679473"/>
              <a:gd name="connsiteX81" fmla="*/ 248280 w 271628"/>
              <a:gd name="connsiteY81" fmla="*/ 173255 h 679473"/>
              <a:gd name="connsiteX82" fmla="*/ 224932 w 271628"/>
              <a:gd name="connsiteY82" fmla="*/ 149905 h 679473"/>
              <a:gd name="connsiteX83" fmla="*/ 248280 w 271628"/>
              <a:gd name="connsiteY83" fmla="*/ 126557 h 679473"/>
              <a:gd name="connsiteX84" fmla="*/ 271628 w 271628"/>
              <a:gd name="connsiteY84" fmla="*/ 149905 h 679473"/>
              <a:gd name="connsiteX85" fmla="*/ 271628 w 271628"/>
              <a:gd name="connsiteY85" fmla="*/ 23350 h 679473"/>
              <a:gd name="connsiteX86" fmla="*/ 248280 w 271628"/>
              <a:gd name="connsiteY86" fmla="*/ 46698 h 679473"/>
              <a:gd name="connsiteX87" fmla="*/ 224932 w 271628"/>
              <a:gd name="connsiteY87" fmla="*/ 23350 h 679473"/>
              <a:gd name="connsiteX88" fmla="*/ 248280 w 271628"/>
              <a:gd name="connsiteY88" fmla="*/ 0 h 679473"/>
              <a:gd name="connsiteX89" fmla="*/ 271628 w 271628"/>
              <a:gd name="connsiteY89" fmla="*/ 23350 h 6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71628" h="679473">
                <a:moveTo>
                  <a:pt x="46696" y="656125"/>
                </a:moveTo>
                <a:cubicBezTo>
                  <a:pt x="46696" y="669019"/>
                  <a:pt x="36243" y="679473"/>
                  <a:pt x="23348" y="679473"/>
                </a:cubicBezTo>
                <a:cubicBezTo>
                  <a:pt x="10453" y="679473"/>
                  <a:pt x="0" y="669019"/>
                  <a:pt x="0" y="656125"/>
                </a:cubicBezTo>
                <a:cubicBezTo>
                  <a:pt x="0" y="643229"/>
                  <a:pt x="10453" y="632775"/>
                  <a:pt x="23348" y="632775"/>
                </a:cubicBezTo>
                <a:cubicBezTo>
                  <a:pt x="36243" y="632775"/>
                  <a:pt x="46696" y="643229"/>
                  <a:pt x="46696" y="656125"/>
                </a:cubicBezTo>
                <a:close/>
                <a:moveTo>
                  <a:pt x="46696" y="529571"/>
                </a:moveTo>
                <a:cubicBezTo>
                  <a:pt x="46696" y="542465"/>
                  <a:pt x="36243" y="552919"/>
                  <a:pt x="23348" y="552919"/>
                </a:cubicBezTo>
                <a:cubicBezTo>
                  <a:pt x="10453" y="552919"/>
                  <a:pt x="0" y="542465"/>
                  <a:pt x="0" y="529571"/>
                </a:cubicBezTo>
                <a:cubicBezTo>
                  <a:pt x="0" y="516675"/>
                  <a:pt x="10453" y="506221"/>
                  <a:pt x="23348" y="506221"/>
                </a:cubicBezTo>
                <a:cubicBezTo>
                  <a:pt x="36243" y="506221"/>
                  <a:pt x="46696" y="516675"/>
                  <a:pt x="46696" y="529571"/>
                </a:cubicBezTo>
                <a:close/>
                <a:moveTo>
                  <a:pt x="46696" y="403015"/>
                </a:moveTo>
                <a:cubicBezTo>
                  <a:pt x="46696" y="415911"/>
                  <a:pt x="36243" y="426365"/>
                  <a:pt x="23348" y="426365"/>
                </a:cubicBezTo>
                <a:cubicBezTo>
                  <a:pt x="10453" y="426365"/>
                  <a:pt x="0" y="415911"/>
                  <a:pt x="0" y="403015"/>
                </a:cubicBezTo>
                <a:cubicBezTo>
                  <a:pt x="0" y="390121"/>
                  <a:pt x="10453" y="379667"/>
                  <a:pt x="23348" y="379667"/>
                </a:cubicBezTo>
                <a:cubicBezTo>
                  <a:pt x="36243" y="379667"/>
                  <a:pt x="46696" y="390121"/>
                  <a:pt x="46696" y="403015"/>
                </a:cubicBezTo>
                <a:close/>
                <a:moveTo>
                  <a:pt x="46696" y="276461"/>
                </a:moveTo>
                <a:cubicBezTo>
                  <a:pt x="46696" y="289355"/>
                  <a:pt x="36243" y="299809"/>
                  <a:pt x="23348" y="299809"/>
                </a:cubicBezTo>
                <a:cubicBezTo>
                  <a:pt x="10453" y="299809"/>
                  <a:pt x="0" y="289355"/>
                  <a:pt x="0" y="276461"/>
                </a:cubicBezTo>
                <a:cubicBezTo>
                  <a:pt x="0" y="263565"/>
                  <a:pt x="10453" y="253111"/>
                  <a:pt x="23348" y="253111"/>
                </a:cubicBezTo>
                <a:cubicBezTo>
                  <a:pt x="36243" y="253111"/>
                  <a:pt x="46696" y="263565"/>
                  <a:pt x="46696" y="276461"/>
                </a:cubicBezTo>
                <a:close/>
                <a:moveTo>
                  <a:pt x="46696" y="149905"/>
                </a:moveTo>
                <a:cubicBezTo>
                  <a:pt x="46696" y="162801"/>
                  <a:pt x="36243" y="173255"/>
                  <a:pt x="23348" y="173255"/>
                </a:cubicBezTo>
                <a:cubicBezTo>
                  <a:pt x="10453" y="173255"/>
                  <a:pt x="0" y="162801"/>
                  <a:pt x="0" y="149905"/>
                </a:cubicBezTo>
                <a:cubicBezTo>
                  <a:pt x="0" y="137011"/>
                  <a:pt x="10453" y="126557"/>
                  <a:pt x="23348" y="126557"/>
                </a:cubicBezTo>
                <a:cubicBezTo>
                  <a:pt x="36243" y="126557"/>
                  <a:pt x="46696" y="137011"/>
                  <a:pt x="46696" y="149905"/>
                </a:cubicBezTo>
                <a:close/>
                <a:moveTo>
                  <a:pt x="46696" y="23350"/>
                </a:moveTo>
                <a:cubicBezTo>
                  <a:pt x="46696" y="36244"/>
                  <a:pt x="36243" y="46698"/>
                  <a:pt x="23348" y="46698"/>
                </a:cubicBezTo>
                <a:cubicBezTo>
                  <a:pt x="10453" y="46698"/>
                  <a:pt x="0" y="36244"/>
                  <a:pt x="0" y="23350"/>
                </a:cubicBezTo>
                <a:cubicBezTo>
                  <a:pt x="0" y="10454"/>
                  <a:pt x="10453" y="0"/>
                  <a:pt x="23348" y="0"/>
                </a:cubicBezTo>
                <a:cubicBezTo>
                  <a:pt x="36243" y="0"/>
                  <a:pt x="46696" y="10454"/>
                  <a:pt x="46696" y="23350"/>
                </a:cubicBezTo>
                <a:close/>
                <a:moveTo>
                  <a:pt x="159162" y="656125"/>
                </a:moveTo>
                <a:cubicBezTo>
                  <a:pt x="159162" y="669019"/>
                  <a:pt x="148709" y="679473"/>
                  <a:pt x="135814" y="679473"/>
                </a:cubicBezTo>
                <a:cubicBezTo>
                  <a:pt x="122919" y="679473"/>
                  <a:pt x="112466" y="669019"/>
                  <a:pt x="112466" y="656125"/>
                </a:cubicBezTo>
                <a:cubicBezTo>
                  <a:pt x="112466" y="643229"/>
                  <a:pt x="122919" y="632775"/>
                  <a:pt x="135814" y="632775"/>
                </a:cubicBezTo>
                <a:cubicBezTo>
                  <a:pt x="148709" y="632775"/>
                  <a:pt x="159162" y="643229"/>
                  <a:pt x="159162" y="656125"/>
                </a:cubicBezTo>
                <a:close/>
                <a:moveTo>
                  <a:pt x="159162" y="529571"/>
                </a:moveTo>
                <a:cubicBezTo>
                  <a:pt x="159162" y="542465"/>
                  <a:pt x="148709" y="552919"/>
                  <a:pt x="135814" y="552919"/>
                </a:cubicBezTo>
                <a:cubicBezTo>
                  <a:pt x="122919" y="552919"/>
                  <a:pt x="112466" y="542465"/>
                  <a:pt x="112466" y="529571"/>
                </a:cubicBezTo>
                <a:cubicBezTo>
                  <a:pt x="112466" y="516675"/>
                  <a:pt x="122919" y="506221"/>
                  <a:pt x="135814" y="506221"/>
                </a:cubicBezTo>
                <a:cubicBezTo>
                  <a:pt x="148709" y="506221"/>
                  <a:pt x="159162" y="516675"/>
                  <a:pt x="159162" y="529571"/>
                </a:cubicBezTo>
                <a:close/>
                <a:moveTo>
                  <a:pt x="159162" y="403015"/>
                </a:moveTo>
                <a:cubicBezTo>
                  <a:pt x="159162" y="415911"/>
                  <a:pt x="148709" y="426365"/>
                  <a:pt x="135814" y="426365"/>
                </a:cubicBezTo>
                <a:cubicBezTo>
                  <a:pt x="122919" y="426365"/>
                  <a:pt x="112466" y="415911"/>
                  <a:pt x="112466" y="403015"/>
                </a:cubicBezTo>
                <a:cubicBezTo>
                  <a:pt x="112466" y="390121"/>
                  <a:pt x="122919" y="379667"/>
                  <a:pt x="135814" y="379667"/>
                </a:cubicBezTo>
                <a:cubicBezTo>
                  <a:pt x="148709" y="379667"/>
                  <a:pt x="159162" y="390121"/>
                  <a:pt x="159162" y="403015"/>
                </a:cubicBezTo>
                <a:close/>
                <a:moveTo>
                  <a:pt x="159162" y="276461"/>
                </a:moveTo>
                <a:cubicBezTo>
                  <a:pt x="159162" y="289355"/>
                  <a:pt x="148709" y="299809"/>
                  <a:pt x="135814" y="299809"/>
                </a:cubicBezTo>
                <a:cubicBezTo>
                  <a:pt x="122919" y="299809"/>
                  <a:pt x="112466" y="289355"/>
                  <a:pt x="112466" y="276461"/>
                </a:cubicBezTo>
                <a:cubicBezTo>
                  <a:pt x="112466" y="263565"/>
                  <a:pt x="122919" y="253111"/>
                  <a:pt x="135814" y="253111"/>
                </a:cubicBezTo>
                <a:cubicBezTo>
                  <a:pt x="148709" y="253111"/>
                  <a:pt x="159162" y="263565"/>
                  <a:pt x="159162" y="276461"/>
                </a:cubicBezTo>
                <a:close/>
                <a:moveTo>
                  <a:pt x="159162" y="149905"/>
                </a:moveTo>
                <a:cubicBezTo>
                  <a:pt x="159162" y="162801"/>
                  <a:pt x="148709" y="173255"/>
                  <a:pt x="135814" y="173255"/>
                </a:cubicBezTo>
                <a:cubicBezTo>
                  <a:pt x="122919" y="173255"/>
                  <a:pt x="112466" y="162801"/>
                  <a:pt x="112466" y="149905"/>
                </a:cubicBezTo>
                <a:cubicBezTo>
                  <a:pt x="112466" y="137011"/>
                  <a:pt x="122919" y="126557"/>
                  <a:pt x="135814" y="126557"/>
                </a:cubicBezTo>
                <a:cubicBezTo>
                  <a:pt x="148709" y="126557"/>
                  <a:pt x="159162" y="137011"/>
                  <a:pt x="159162" y="149905"/>
                </a:cubicBezTo>
                <a:close/>
                <a:moveTo>
                  <a:pt x="159162" y="23350"/>
                </a:moveTo>
                <a:cubicBezTo>
                  <a:pt x="159162" y="36244"/>
                  <a:pt x="148709" y="46698"/>
                  <a:pt x="135814" y="46698"/>
                </a:cubicBezTo>
                <a:cubicBezTo>
                  <a:pt x="122919" y="46698"/>
                  <a:pt x="112466" y="36244"/>
                  <a:pt x="112466" y="23350"/>
                </a:cubicBezTo>
                <a:cubicBezTo>
                  <a:pt x="112466" y="10454"/>
                  <a:pt x="122919" y="0"/>
                  <a:pt x="135814" y="0"/>
                </a:cubicBezTo>
                <a:cubicBezTo>
                  <a:pt x="148709" y="0"/>
                  <a:pt x="159162" y="10454"/>
                  <a:pt x="159162" y="23350"/>
                </a:cubicBezTo>
                <a:close/>
                <a:moveTo>
                  <a:pt x="271628" y="656125"/>
                </a:moveTo>
                <a:cubicBezTo>
                  <a:pt x="271628" y="669019"/>
                  <a:pt x="261175" y="679473"/>
                  <a:pt x="248280" y="679473"/>
                </a:cubicBezTo>
                <a:cubicBezTo>
                  <a:pt x="235385" y="679473"/>
                  <a:pt x="224932" y="669019"/>
                  <a:pt x="224932" y="656125"/>
                </a:cubicBezTo>
                <a:cubicBezTo>
                  <a:pt x="224932" y="643229"/>
                  <a:pt x="235385" y="632775"/>
                  <a:pt x="248280" y="632775"/>
                </a:cubicBezTo>
                <a:cubicBezTo>
                  <a:pt x="261175" y="632775"/>
                  <a:pt x="271628" y="643229"/>
                  <a:pt x="271628" y="656125"/>
                </a:cubicBezTo>
                <a:close/>
                <a:moveTo>
                  <a:pt x="271628" y="529571"/>
                </a:moveTo>
                <a:cubicBezTo>
                  <a:pt x="271628" y="542465"/>
                  <a:pt x="261175" y="552919"/>
                  <a:pt x="248280" y="552919"/>
                </a:cubicBezTo>
                <a:cubicBezTo>
                  <a:pt x="235385" y="552919"/>
                  <a:pt x="224932" y="542465"/>
                  <a:pt x="224932" y="529571"/>
                </a:cubicBezTo>
                <a:cubicBezTo>
                  <a:pt x="224932" y="516675"/>
                  <a:pt x="235385" y="506221"/>
                  <a:pt x="248280" y="506221"/>
                </a:cubicBezTo>
                <a:cubicBezTo>
                  <a:pt x="261175" y="506221"/>
                  <a:pt x="271628" y="516675"/>
                  <a:pt x="271628" y="529571"/>
                </a:cubicBezTo>
                <a:close/>
                <a:moveTo>
                  <a:pt x="271628" y="403015"/>
                </a:moveTo>
                <a:cubicBezTo>
                  <a:pt x="271628" y="415911"/>
                  <a:pt x="261175" y="426365"/>
                  <a:pt x="248280" y="426365"/>
                </a:cubicBezTo>
                <a:cubicBezTo>
                  <a:pt x="235385" y="426365"/>
                  <a:pt x="224932" y="415911"/>
                  <a:pt x="224932" y="403015"/>
                </a:cubicBezTo>
                <a:cubicBezTo>
                  <a:pt x="224932" y="390121"/>
                  <a:pt x="235385" y="379667"/>
                  <a:pt x="248280" y="379667"/>
                </a:cubicBezTo>
                <a:cubicBezTo>
                  <a:pt x="261175" y="379667"/>
                  <a:pt x="271628" y="390121"/>
                  <a:pt x="271628" y="403015"/>
                </a:cubicBezTo>
                <a:close/>
                <a:moveTo>
                  <a:pt x="271628" y="276461"/>
                </a:moveTo>
                <a:cubicBezTo>
                  <a:pt x="271628" y="289355"/>
                  <a:pt x="261175" y="299809"/>
                  <a:pt x="248280" y="299809"/>
                </a:cubicBezTo>
                <a:cubicBezTo>
                  <a:pt x="235385" y="299809"/>
                  <a:pt x="224932" y="289355"/>
                  <a:pt x="224932" y="276461"/>
                </a:cubicBezTo>
                <a:cubicBezTo>
                  <a:pt x="224932" y="263565"/>
                  <a:pt x="235385" y="253111"/>
                  <a:pt x="248280" y="253111"/>
                </a:cubicBezTo>
                <a:cubicBezTo>
                  <a:pt x="261175" y="253111"/>
                  <a:pt x="271628" y="263565"/>
                  <a:pt x="271628" y="276461"/>
                </a:cubicBezTo>
                <a:close/>
                <a:moveTo>
                  <a:pt x="271628" y="149905"/>
                </a:moveTo>
                <a:cubicBezTo>
                  <a:pt x="271628" y="162801"/>
                  <a:pt x="261175" y="173255"/>
                  <a:pt x="248280" y="173255"/>
                </a:cubicBezTo>
                <a:cubicBezTo>
                  <a:pt x="235385" y="173255"/>
                  <a:pt x="224932" y="162801"/>
                  <a:pt x="224932" y="149905"/>
                </a:cubicBezTo>
                <a:cubicBezTo>
                  <a:pt x="224932" y="137011"/>
                  <a:pt x="235385" y="126557"/>
                  <a:pt x="248280" y="126557"/>
                </a:cubicBezTo>
                <a:cubicBezTo>
                  <a:pt x="261175" y="126557"/>
                  <a:pt x="271628" y="137011"/>
                  <a:pt x="271628" y="149905"/>
                </a:cubicBezTo>
                <a:close/>
                <a:moveTo>
                  <a:pt x="271628" y="23350"/>
                </a:moveTo>
                <a:cubicBezTo>
                  <a:pt x="271628" y="36244"/>
                  <a:pt x="261175" y="46698"/>
                  <a:pt x="248280" y="46698"/>
                </a:cubicBezTo>
                <a:cubicBezTo>
                  <a:pt x="235385" y="46698"/>
                  <a:pt x="224932" y="36244"/>
                  <a:pt x="224932" y="23350"/>
                </a:cubicBezTo>
                <a:cubicBezTo>
                  <a:pt x="224932" y="10454"/>
                  <a:pt x="235385" y="0"/>
                  <a:pt x="248280" y="0"/>
                </a:cubicBezTo>
                <a:cubicBezTo>
                  <a:pt x="261175" y="0"/>
                  <a:pt x="271628" y="10454"/>
                  <a:pt x="271628" y="23350"/>
                </a:cubicBez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custDataLst>
              <p:tags r:id="rId5"/>
            </p:custDataLst>
          </p:nvPr>
        </p:nvSpPr>
        <p:spPr>
          <a:xfrm flipV="1">
            <a:off x="0" y="5160782"/>
            <a:ext cx="2101126" cy="1697217"/>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bg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2" name="矩形: 对角圆角 11"/>
          <p:cNvSpPr/>
          <p:nvPr userDrawn="1">
            <p:custDataLst>
              <p:tags r:id="rId6"/>
            </p:custDataLst>
          </p:nvPr>
        </p:nvSpPr>
        <p:spPr>
          <a:xfrm>
            <a:off x="929130" y="686341"/>
            <a:ext cx="2477374" cy="5247733"/>
          </a:xfrm>
          <a:prstGeom prst="round2DiagRect">
            <a:avLst>
              <a:gd name="adj1" fmla="val 35046"/>
              <a:gd name="adj2" fmla="val 0"/>
            </a:avLst>
          </a:prstGeom>
          <a:solidFill>
            <a:schemeClr val="bg1">
              <a:alpha val="20000"/>
            </a:schemeClr>
          </a:solidFill>
          <a:ln w="19050">
            <a:solidFill>
              <a:srgbClr val="FFFFFF">
                <a:alpha val="6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p:cNvSpPr/>
          <p:nvPr userDrawn="1">
            <p:custDataLst>
              <p:tags r:id="rId7"/>
            </p:custDataLst>
          </p:nvPr>
        </p:nvSpPr>
        <p:spPr>
          <a:xfrm>
            <a:off x="1157392" y="893762"/>
            <a:ext cx="2249112" cy="5040313"/>
          </a:xfrm>
          <a:prstGeom prst="round2DiagRect">
            <a:avLst>
              <a:gd name="adj1" fmla="val 34663"/>
              <a:gd name="adj2" fmla="val 0"/>
            </a:avLst>
          </a:prstGeom>
          <a:gradFill flip="none" rotWithShape="1">
            <a:gsLst>
              <a:gs pos="7000">
                <a:schemeClr val="accent2"/>
              </a:gs>
              <a:gs pos="74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userDrawn="1">
            <p:custDataLst>
              <p:tags r:id="rId8"/>
            </p:custDataLst>
          </p:nvPr>
        </p:nvSpPr>
        <p:spPr>
          <a:xfrm flipH="1">
            <a:off x="10496202" y="2"/>
            <a:ext cx="1695798" cy="1369807"/>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accent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pic>
        <p:nvPicPr>
          <p:cNvPr id="16" name="图片 15"/>
          <p:cNvPicPr>
            <a:picLocks noChangeAspect="1"/>
          </p:cNvPicPr>
          <p:nvPr userDrawn="1">
            <p:custDataLst>
              <p:tags r:id="rId9"/>
            </p:custDataLst>
          </p:nvPr>
        </p:nvPicPr>
        <p:blipFill rotWithShape="1">
          <a:blip r:embed="rId22">
            <a:extLst>
              <a:ext uri="{BEBA8EAE-BF5A-486C-A8C5-ECC9F3942E4B}">
                <a14:imgProps xmlns:a14="http://schemas.microsoft.com/office/drawing/2010/main">
                  <a14:imgLayer r:embed="rId23">
                    <a14:imgEffect>
                      <a14:brightnessContrast bright="5000" contrast="5000"/>
                    </a14:imgEffect>
                  </a14:imgLayer>
                </a14:imgProps>
              </a:ext>
              <a:ext uri="{28A0092B-C50C-407E-A947-70E740481C1C}">
                <a14:useLocalDpi xmlns:a14="http://schemas.microsoft.com/office/drawing/2010/main" val="0"/>
              </a:ext>
            </a:extLst>
          </a:blip>
          <a:srcRect l="34121" t="4359" r="11051" b="30960"/>
          <a:stretch>
            <a:fillRect/>
          </a:stretch>
        </p:blipFill>
        <p:spPr>
          <a:xfrm>
            <a:off x="1157392" y="2117517"/>
            <a:ext cx="5411518" cy="3830318"/>
          </a:xfrm>
          <a:prstGeom prst="rect">
            <a:avLst/>
          </a:prstGeom>
        </p:spPr>
      </p:pic>
      <p:sp>
        <p:nvSpPr>
          <p:cNvPr id="17" name="椭圆 16"/>
          <p:cNvSpPr/>
          <p:nvPr userDrawn="1">
            <p:custDataLst>
              <p:tags r:id="rId10"/>
            </p:custDataLst>
          </p:nvPr>
        </p:nvSpPr>
        <p:spPr>
          <a:xfrm>
            <a:off x="722263" y="5065465"/>
            <a:ext cx="920089" cy="920089"/>
          </a:xfrm>
          <a:prstGeom prst="ellipse">
            <a:avLst/>
          </a:prstGeom>
          <a:gradFill flip="none" rotWithShape="1">
            <a:gsLst>
              <a:gs pos="95000">
                <a:schemeClr val="accent2">
                  <a:lumMod val="75000"/>
                </a:schemeClr>
              </a:gs>
              <a:gs pos="63000">
                <a:schemeClr val="accent2"/>
              </a:gs>
              <a:gs pos="17000">
                <a:schemeClr val="accent2">
                  <a:lumMod val="20000"/>
                  <a:lumOff val="80000"/>
                </a:schemeClr>
              </a:gs>
              <a:gs pos="41000">
                <a:schemeClr val="accent2">
                  <a:lumMod val="60000"/>
                  <a:lumOff val="40000"/>
                </a:schemeClr>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8" name="任意多边形: 形状 17"/>
          <p:cNvSpPr/>
          <p:nvPr userDrawn="1">
            <p:custDataLst>
              <p:tags r:id="rId11"/>
            </p:custDataLst>
          </p:nvPr>
        </p:nvSpPr>
        <p:spPr>
          <a:xfrm>
            <a:off x="2778760" y="1209474"/>
            <a:ext cx="459425" cy="812728"/>
          </a:xfrm>
          <a:custGeom>
            <a:avLst/>
            <a:gdLst>
              <a:gd name="connsiteX0" fmla="*/ 365015 w 388639"/>
              <a:gd name="connsiteY0" fmla="*/ 640259 h 687508"/>
              <a:gd name="connsiteX1" fmla="*/ 388639 w 388639"/>
              <a:gd name="connsiteY1" fmla="*/ 663884 h 687508"/>
              <a:gd name="connsiteX2" fmla="*/ 365015 w 388639"/>
              <a:gd name="connsiteY2" fmla="*/ 687508 h 687508"/>
              <a:gd name="connsiteX3" fmla="*/ 341390 w 388639"/>
              <a:gd name="connsiteY3" fmla="*/ 663884 h 687508"/>
              <a:gd name="connsiteX4" fmla="*/ 365015 w 388639"/>
              <a:gd name="connsiteY4" fmla="*/ 640259 h 687508"/>
              <a:gd name="connsiteX5" fmla="*/ 251218 w 388639"/>
              <a:gd name="connsiteY5" fmla="*/ 640259 h 687508"/>
              <a:gd name="connsiteX6" fmla="*/ 274842 w 388639"/>
              <a:gd name="connsiteY6" fmla="*/ 663884 h 687508"/>
              <a:gd name="connsiteX7" fmla="*/ 251218 w 388639"/>
              <a:gd name="connsiteY7" fmla="*/ 687508 h 687508"/>
              <a:gd name="connsiteX8" fmla="*/ 227593 w 388639"/>
              <a:gd name="connsiteY8" fmla="*/ 663884 h 687508"/>
              <a:gd name="connsiteX9" fmla="*/ 251218 w 388639"/>
              <a:gd name="connsiteY9" fmla="*/ 640259 h 687508"/>
              <a:gd name="connsiteX10" fmla="*/ 137422 w 388639"/>
              <a:gd name="connsiteY10" fmla="*/ 640259 h 687508"/>
              <a:gd name="connsiteX11" fmla="*/ 161046 w 388639"/>
              <a:gd name="connsiteY11" fmla="*/ 663884 h 687508"/>
              <a:gd name="connsiteX12" fmla="*/ 137422 w 388639"/>
              <a:gd name="connsiteY12" fmla="*/ 687508 h 687508"/>
              <a:gd name="connsiteX13" fmla="*/ 113797 w 388639"/>
              <a:gd name="connsiteY13" fmla="*/ 663884 h 687508"/>
              <a:gd name="connsiteX14" fmla="*/ 137422 w 388639"/>
              <a:gd name="connsiteY14" fmla="*/ 640259 h 687508"/>
              <a:gd name="connsiteX15" fmla="*/ 23625 w 388639"/>
              <a:gd name="connsiteY15" fmla="*/ 640259 h 687508"/>
              <a:gd name="connsiteX16" fmla="*/ 47249 w 388639"/>
              <a:gd name="connsiteY16" fmla="*/ 663884 h 687508"/>
              <a:gd name="connsiteX17" fmla="*/ 23625 w 388639"/>
              <a:gd name="connsiteY17" fmla="*/ 687508 h 687508"/>
              <a:gd name="connsiteX18" fmla="*/ 0 w 388639"/>
              <a:gd name="connsiteY18" fmla="*/ 663884 h 687508"/>
              <a:gd name="connsiteX19" fmla="*/ 23625 w 388639"/>
              <a:gd name="connsiteY19" fmla="*/ 640259 h 687508"/>
              <a:gd name="connsiteX20" fmla="*/ 365015 w 388639"/>
              <a:gd name="connsiteY20" fmla="*/ 512207 h 687508"/>
              <a:gd name="connsiteX21" fmla="*/ 388639 w 388639"/>
              <a:gd name="connsiteY21" fmla="*/ 535832 h 687508"/>
              <a:gd name="connsiteX22" fmla="*/ 365015 w 388639"/>
              <a:gd name="connsiteY22" fmla="*/ 559456 h 687508"/>
              <a:gd name="connsiteX23" fmla="*/ 341390 w 388639"/>
              <a:gd name="connsiteY23" fmla="*/ 535832 h 687508"/>
              <a:gd name="connsiteX24" fmla="*/ 365015 w 388639"/>
              <a:gd name="connsiteY24" fmla="*/ 512207 h 687508"/>
              <a:gd name="connsiteX25" fmla="*/ 251218 w 388639"/>
              <a:gd name="connsiteY25" fmla="*/ 512207 h 687508"/>
              <a:gd name="connsiteX26" fmla="*/ 274842 w 388639"/>
              <a:gd name="connsiteY26" fmla="*/ 535832 h 687508"/>
              <a:gd name="connsiteX27" fmla="*/ 251218 w 388639"/>
              <a:gd name="connsiteY27" fmla="*/ 559456 h 687508"/>
              <a:gd name="connsiteX28" fmla="*/ 227593 w 388639"/>
              <a:gd name="connsiteY28" fmla="*/ 535832 h 687508"/>
              <a:gd name="connsiteX29" fmla="*/ 251218 w 388639"/>
              <a:gd name="connsiteY29" fmla="*/ 512207 h 687508"/>
              <a:gd name="connsiteX30" fmla="*/ 137422 w 388639"/>
              <a:gd name="connsiteY30" fmla="*/ 512207 h 687508"/>
              <a:gd name="connsiteX31" fmla="*/ 161046 w 388639"/>
              <a:gd name="connsiteY31" fmla="*/ 535832 h 687508"/>
              <a:gd name="connsiteX32" fmla="*/ 137422 w 388639"/>
              <a:gd name="connsiteY32" fmla="*/ 559456 h 687508"/>
              <a:gd name="connsiteX33" fmla="*/ 113797 w 388639"/>
              <a:gd name="connsiteY33" fmla="*/ 535832 h 687508"/>
              <a:gd name="connsiteX34" fmla="*/ 137422 w 388639"/>
              <a:gd name="connsiteY34" fmla="*/ 512207 h 687508"/>
              <a:gd name="connsiteX35" fmla="*/ 23625 w 388639"/>
              <a:gd name="connsiteY35" fmla="*/ 512207 h 687508"/>
              <a:gd name="connsiteX36" fmla="*/ 47249 w 388639"/>
              <a:gd name="connsiteY36" fmla="*/ 535832 h 687508"/>
              <a:gd name="connsiteX37" fmla="*/ 23625 w 388639"/>
              <a:gd name="connsiteY37" fmla="*/ 559456 h 687508"/>
              <a:gd name="connsiteX38" fmla="*/ 0 w 388639"/>
              <a:gd name="connsiteY38" fmla="*/ 535832 h 687508"/>
              <a:gd name="connsiteX39" fmla="*/ 23625 w 388639"/>
              <a:gd name="connsiteY39" fmla="*/ 512207 h 687508"/>
              <a:gd name="connsiteX40" fmla="*/ 365015 w 388639"/>
              <a:gd name="connsiteY40" fmla="*/ 384156 h 687508"/>
              <a:gd name="connsiteX41" fmla="*/ 388639 w 388639"/>
              <a:gd name="connsiteY41" fmla="*/ 407780 h 687508"/>
              <a:gd name="connsiteX42" fmla="*/ 365015 w 388639"/>
              <a:gd name="connsiteY42" fmla="*/ 431404 h 687508"/>
              <a:gd name="connsiteX43" fmla="*/ 341390 w 388639"/>
              <a:gd name="connsiteY43" fmla="*/ 407780 h 687508"/>
              <a:gd name="connsiteX44" fmla="*/ 365015 w 388639"/>
              <a:gd name="connsiteY44" fmla="*/ 384156 h 687508"/>
              <a:gd name="connsiteX45" fmla="*/ 251218 w 388639"/>
              <a:gd name="connsiteY45" fmla="*/ 384156 h 687508"/>
              <a:gd name="connsiteX46" fmla="*/ 274842 w 388639"/>
              <a:gd name="connsiteY46" fmla="*/ 407780 h 687508"/>
              <a:gd name="connsiteX47" fmla="*/ 251218 w 388639"/>
              <a:gd name="connsiteY47" fmla="*/ 431404 h 687508"/>
              <a:gd name="connsiteX48" fmla="*/ 227593 w 388639"/>
              <a:gd name="connsiteY48" fmla="*/ 407780 h 687508"/>
              <a:gd name="connsiteX49" fmla="*/ 251218 w 388639"/>
              <a:gd name="connsiteY49" fmla="*/ 384156 h 687508"/>
              <a:gd name="connsiteX50" fmla="*/ 137422 w 388639"/>
              <a:gd name="connsiteY50" fmla="*/ 384156 h 687508"/>
              <a:gd name="connsiteX51" fmla="*/ 161046 w 388639"/>
              <a:gd name="connsiteY51" fmla="*/ 407780 h 687508"/>
              <a:gd name="connsiteX52" fmla="*/ 137422 w 388639"/>
              <a:gd name="connsiteY52" fmla="*/ 431404 h 687508"/>
              <a:gd name="connsiteX53" fmla="*/ 113797 w 388639"/>
              <a:gd name="connsiteY53" fmla="*/ 407780 h 687508"/>
              <a:gd name="connsiteX54" fmla="*/ 137422 w 388639"/>
              <a:gd name="connsiteY54" fmla="*/ 384156 h 687508"/>
              <a:gd name="connsiteX55" fmla="*/ 23625 w 388639"/>
              <a:gd name="connsiteY55" fmla="*/ 384156 h 687508"/>
              <a:gd name="connsiteX56" fmla="*/ 47249 w 388639"/>
              <a:gd name="connsiteY56" fmla="*/ 407780 h 687508"/>
              <a:gd name="connsiteX57" fmla="*/ 23625 w 388639"/>
              <a:gd name="connsiteY57" fmla="*/ 431404 h 687508"/>
              <a:gd name="connsiteX58" fmla="*/ 0 w 388639"/>
              <a:gd name="connsiteY58" fmla="*/ 407780 h 687508"/>
              <a:gd name="connsiteX59" fmla="*/ 23625 w 388639"/>
              <a:gd name="connsiteY59" fmla="*/ 384156 h 687508"/>
              <a:gd name="connsiteX60" fmla="*/ 365015 w 388639"/>
              <a:gd name="connsiteY60" fmla="*/ 256104 h 687508"/>
              <a:gd name="connsiteX61" fmla="*/ 388639 w 388639"/>
              <a:gd name="connsiteY61" fmla="*/ 279728 h 687508"/>
              <a:gd name="connsiteX62" fmla="*/ 365015 w 388639"/>
              <a:gd name="connsiteY62" fmla="*/ 303353 h 687508"/>
              <a:gd name="connsiteX63" fmla="*/ 341390 w 388639"/>
              <a:gd name="connsiteY63" fmla="*/ 279728 h 687508"/>
              <a:gd name="connsiteX64" fmla="*/ 365015 w 388639"/>
              <a:gd name="connsiteY64" fmla="*/ 256104 h 687508"/>
              <a:gd name="connsiteX65" fmla="*/ 251218 w 388639"/>
              <a:gd name="connsiteY65" fmla="*/ 256104 h 687508"/>
              <a:gd name="connsiteX66" fmla="*/ 274842 w 388639"/>
              <a:gd name="connsiteY66" fmla="*/ 279728 h 687508"/>
              <a:gd name="connsiteX67" fmla="*/ 251218 w 388639"/>
              <a:gd name="connsiteY67" fmla="*/ 303353 h 687508"/>
              <a:gd name="connsiteX68" fmla="*/ 227593 w 388639"/>
              <a:gd name="connsiteY68" fmla="*/ 279728 h 687508"/>
              <a:gd name="connsiteX69" fmla="*/ 251218 w 388639"/>
              <a:gd name="connsiteY69" fmla="*/ 256104 h 687508"/>
              <a:gd name="connsiteX70" fmla="*/ 137422 w 388639"/>
              <a:gd name="connsiteY70" fmla="*/ 256104 h 687508"/>
              <a:gd name="connsiteX71" fmla="*/ 161046 w 388639"/>
              <a:gd name="connsiteY71" fmla="*/ 279728 h 687508"/>
              <a:gd name="connsiteX72" fmla="*/ 137422 w 388639"/>
              <a:gd name="connsiteY72" fmla="*/ 303353 h 687508"/>
              <a:gd name="connsiteX73" fmla="*/ 113797 w 388639"/>
              <a:gd name="connsiteY73" fmla="*/ 279728 h 687508"/>
              <a:gd name="connsiteX74" fmla="*/ 137422 w 388639"/>
              <a:gd name="connsiteY74" fmla="*/ 256104 h 687508"/>
              <a:gd name="connsiteX75" fmla="*/ 23625 w 388639"/>
              <a:gd name="connsiteY75" fmla="*/ 256104 h 687508"/>
              <a:gd name="connsiteX76" fmla="*/ 47249 w 388639"/>
              <a:gd name="connsiteY76" fmla="*/ 279728 h 687508"/>
              <a:gd name="connsiteX77" fmla="*/ 23625 w 388639"/>
              <a:gd name="connsiteY77" fmla="*/ 303353 h 687508"/>
              <a:gd name="connsiteX78" fmla="*/ 0 w 388639"/>
              <a:gd name="connsiteY78" fmla="*/ 279728 h 687508"/>
              <a:gd name="connsiteX79" fmla="*/ 23625 w 388639"/>
              <a:gd name="connsiteY79" fmla="*/ 256104 h 687508"/>
              <a:gd name="connsiteX80" fmla="*/ 365015 w 388639"/>
              <a:gd name="connsiteY80" fmla="*/ 128052 h 687508"/>
              <a:gd name="connsiteX81" fmla="*/ 388639 w 388639"/>
              <a:gd name="connsiteY81" fmla="*/ 151676 h 687508"/>
              <a:gd name="connsiteX82" fmla="*/ 365015 w 388639"/>
              <a:gd name="connsiteY82" fmla="*/ 175301 h 687508"/>
              <a:gd name="connsiteX83" fmla="*/ 341390 w 388639"/>
              <a:gd name="connsiteY83" fmla="*/ 151676 h 687508"/>
              <a:gd name="connsiteX84" fmla="*/ 365015 w 388639"/>
              <a:gd name="connsiteY84" fmla="*/ 128052 h 687508"/>
              <a:gd name="connsiteX85" fmla="*/ 251218 w 388639"/>
              <a:gd name="connsiteY85" fmla="*/ 128052 h 687508"/>
              <a:gd name="connsiteX86" fmla="*/ 274842 w 388639"/>
              <a:gd name="connsiteY86" fmla="*/ 151676 h 687508"/>
              <a:gd name="connsiteX87" fmla="*/ 251218 w 388639"/>
              <a:gd name="connsiteY87" fmla="*/ 175301 h 687508"/>
              <a:gd name="connsiteX88" fmla="*/ 227593 w 388639"/>
              <a:gd name="connsiteY88" fmla="*/ 151676 h 687508"/>
              <a:gd name="connsiteX89" fmla="*/ 251218 w 388639"/>
              <a:gd name="connsiteY89" fmla="*/ 128052 h 687508"/>
              <a:gd name="connsiteX90" fmla="*/ 137422 w 388639"/>
              <a:gd name="connsiteY90" fmla="*/ 128052 h 687508"/>
              <a:gd name="connsiteX91" fmla="*/ 161046 w 388639"/>
              <a:gd name="connsiteY91" fmla="*/ 151676 h 687508"/>
              <a:gd name="connsiteX92" fmla="*/ 137422 w 388639"/>
              <a:gd name="connsiteY92" fmla="*/ 175301 h 687508"/>
              <a:gd name="connsiteX93" fmla="*/ 113797 w 388639"/>
              <a:gd name="connsiteY93" fmla="*/ 151676 h 687508"/>
              <a:gd name="connsiteX94" fmla="*/ 137422 w 388639"/>
              <a:gd name="connsiteY94" fmla="*/ 128052 h 687508"/>
              <a:gd name="connsiteX95" fmla="*/ 23625 w 388639"/>
              <a:gd name="connsiteY95" fmla="*/ 128052 h 687508"/>
              <a:gd name="connsiteX96" fmla="*/ 47249 w 388639"/>
              <a:gd name="connsiteY96" fmla="*/ 151676 h 687508"/>
              <a:gd name="connsiteX97" fmla="*/ 23625 w 388639"/>
              <a:gd name="connsiteY97" fmla="*/ 175301 h 687508"/>
              <a:gd name="connsiteX98" fmla="*/ 0 w 388639"/>
              <a:gd name="connsiteY98" fmla="*/ 151676 h 687508"/>
              <a:gd name="connsiteX99" fmla="*/ 23625 w 388639"/>
              <a:gd name="connsiteY99" fmla="*/ 128052 h 687508"/>
              <a:gd name="connsiteX100" fmla="*/ 365015 w 388639"/>
              <a:gd name="connsiteY100" fmla="*/ 0 h 687508"/>
              <a:gd name="connsiteX101" fmla="*/ 388639 w 388639"/>
              <a:gd name="connsiteY101" fmla="*/ 23625 h 687508"/>
              <a:gd name="connsiteX102" fmla="*/ 365015 w 388639"/>
              <a:gd name="connsiteY102" fmla="*/ 47249 h 687508"/>
              <a:gd name="connsiteX103" fmla="*/ 341390 w 388639"/>
              <a:gd name="connsiteY103" fmla="*/ 23625 h 687508"/>
              <a:gd name="connsiteX104" fmla="*/ 365015 w 388639"/>
              <a:gd name="connsiteY104" fmla="*/ 0 h 687508"/>
              <a:gd name="connsiteX105" fmla="*/ 251218 w 388639"/>
              <a:gd name="connsiteY105" fmla="*/ 0 h 687508"/>
              <a:gd name="connsiteX106" fmla="*/ 274842 w 388639"/>
              <a:gd name="connsiteY106" fmla="*/ 23625 h 687508"/>
              <a:gd name="connsiteX107" fmla="*/ 251218 w 388639"/>
              <a:gd name="connsiteY107" fmla="*/ 47249 h 687508"/>
              <a:gd name="connsiteX108" fmla="*/ 227593 w 388639"/>
              <a:gd name="connsiteY108" fmla="*/ 23625 h 687508"/>
              <a:gd name="connsiteX109" fmla="*/ 251218 w 388639"/>
              <a:gd name="connsiteY109" fmla="*/ 0 h 687508"/>
              <a:gd name="connsiteX110" fmla="*/ 137422 w 388639"/>
              <a:gd name="connsiteY110" fmla="*/ 0 h 687508"/>
              <a:gd name="connsiteX111" fmla="*/ 161046 w 388639"/>
              <a:gd name="connsiteY111" fmla="*/ 23625 h 687508"/>
              <a:gd name="connsiteX112" fmla="*/ 137422 w 388639"/>
              <a:gd name="connsiteY112" fmla="*/ 47249 h 687508"/>
              <a:gd name="connsiteX113" fmla="*/ 113797 w 388639"/>
              <a:gd name="connsiteY113" fmla="*/ 23625 h 687508"/>
              <a:gd name="connsiteX114" fmla="*/ 137422 w 388639"/>
              <a:gd name="connsiteY114" fmla="*/ 0 h 687508"/>
              <a:gd name="connsiteX115" fmla="*/ 23625 w 388639"/>
              <a:gd name="connsiteY115" fmla="*/ 0 h 687508"/>
              <a:gd name="connsiteX116" fmla="*/ 47249 w 388639"/>
              <a:gd name="connsiteY116" fmla="*/ 23625 h 687508"/>
              <a:gd name="connsiteX117" fmla="*/ 23625 w 388639"/>
              <a:gd name="connsiteY117" fmla="*/ 47249 h 687508"/>
              <a:gd name="connsiteX118" fmla="*/ 0 w 388639"/>
              <a:gd name="connsiteY118" fmla="*/ 23625 h 687508"/>
              <a:gd name="connsiteX119" fmla="*/ 23625 w 388639"/>
              <a:gd name="connsiteY119" fmla="*/ 0 h 6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88639" h="687508">
                <a:moveTo>
                  <a:pt x="365015" y="640259"/>
                </a:moveTo>
                <a:cubicBezTo>
                  <a:pt x="378062" y="640259"/>
                  <a:pt x="388639" y="650836"/>
                  <a:pt x="388639" y="663884"/>
                </a:cubicBezTo>
                <a:cubicBezTo>
                  <a:pt x="388639" y="676931"/>
                  <a:pt x="378062" y="687508"/>
                  <a:pt x="365015" y="687508"/>
                </a:cubicBezTo>
                <a:cubicBezTo>
                  <a:pt x="351967" y="687508"/>
                  <a:pt x="341390" y="676931"/>
                  <a:pt x="341390" y="663884"/>
                </a:cubicBezTo>
                <a:cubicBezTo>
                  <a:pt x="341390" y="650836"/>
                  <a:pt x="351967" y="640259"/>
                  <a:pt x="365015" y="640259"/>
                </a:cubicBezTo>
                <a:close/>
                <a:moveTo>
                  <a:pt x="251218" y="640259"/>
                </a:moveTo>
                <a:cubicBezTo>
                  <a:pt x="264265" y="640259"/>
                  <a:pt x="274842" y="650836"/>
                  <a:pt x="274842" y="663884"/>
                </a:cubicBezTo>
                <a:cubicBezTo>
                  <a:pt x="274842" y="676931"/>
                  <a:pt x="264265" y="687508"/>
                  <a:pt x="251218" y="687508"/>
                </a:cubicBezTo>
                <a:cubicBezTo>
                  <a:pt x="238170" y="687508"/>
                  <a:pt x="227593" y="676931"/>
                  <a:pt x="227593" y="663884"/>
                </a:cubicBezTo>
                <a:cubicBezTo>
                  <a:pt x="227593" y="650836"/>
                  <a:pt x="238170" y="640259"/>
                  <a:pt x="251218" y="640259"/>
                </a:cubicBezTo>
                <a:close/>
                <a:moveTo>
                  <a:pt x="137422" y="640259"/>
                </a:moveTo>
                <a:cubicBezTo>
                  <a:pt x="150469" y="640259"/>
                  <a:pt x="161046" y="650836"/>
                  <a:pt x="161046" y="663884"/>
                </a:cubicBezTo>
                <a:cubicBezTo>
                  <a:pt x="161046" y="676931"/>
                  <a:pt x="150469" y="687508"/>
                  <a:pt x="137422" y="687508"/>
                </a:cubicBezTo>
                <a:cubicBezTo>
                  <a:pt x="124374" y="687508"/>
                  <a:pt x="113797" y="676931"/>
                  <a:pt x="113797" y="663884"/>
                </a:cubicBezTo>
                <a:cubicBezTo>
                  <a:pt x="113797" y="650836"/>
                  <a:pt x="124374" y="640259"/>
                  <a:pt x="137422" y="640259"/>
                </a:cubicBezTo>
                <a:close/>
                <a:moveTo>
                  <a:pt x="23625" y="640259"/>
                </a:moveTo>
                <a:cubicBezTo>
                  <a:pt x="36672" y="640259"/>
                  <a:pt x="47249" y="650836"/>
                  <a:pt x="47249" y="663884"/>
                </a:cubicBezTo>
                <a:cubicBezTo>
                  <a:pt x="47249" y="676931"/>
                  <a:pt x="36672" y="687508"/>
                  <a:pt x="23625" y="687508"/>
                </a:cubicBezTo>
                <a:cubicBezTo>
                  <a:pt x="10577" y="687508"/>
                  <a:pt x="0" y="676931"/>
                  <a:pt x="0" y="663884"/>
                </a:cubicBezTo>
                <a:cubicBezTo>
                  <a:pt x="0" y="650836"/>
                  <a:pt x="10577" y="640259"/>
                  <a:pt x="23625" y="640259"/>
                </a:cubicBezTo>
                <a:close/>
                <a:moveTo>
                  <a:pt x="365015" y="512207"/>
                </a:moveTo>
                <a:cubicBezTo>
                  <a:pt x="378062" y="512207"/>
                  <a:pt x="388639" y="522784"/>
                  <a:pt x="388639" y="535832"/>
                </a:cubicBezTo>
                <a:cubicBezTo>
                  <a:pt x="388639" y="548879"/>
                  <a:pt x="378062" y="559456"/>
                  <a:pt x="365015" y="559456"/>
                </a:cubicBezTo>
                <a:cubicBezTo>
                  <a:pt x="351967" y="559456"/>
                  <a:pt x="341390" y="548879"/>
                  <a:pt x="341390" y="535832"/>
                </a:cubicBezTo>
                <a:cubicBezTo>
                  <a:pt x="341390" y="522784"/>
                  <a:pt x="351967" y="512207"/>
                  <a:pt x="365015" y="512207"/>
                </a:cubicBezTo>
                <a:close/>
                <a:moveTo>
                  <a:pt x="251218" y="512207"/>
                </a:moveTo>
                <a:cubicBezTo>
                  <a:pt x="264265" y="512207"/>
                  <a:pt x="274842" y="522784"/>
                  <a:pt x="274842" y="535832"/>
                </a:cubicBezTo>
                <a:cubicBezTo>
                  <a:pt x="274842" y="548879"/>
                  <a:pt x="264265" y="559456"/>
                  <a:pt x="251218" y="559456"/>
                </a:cubicBezTo>
                <a:cubicBezTo>
                  <a:pt x="238170" y="559456"/>
                  <a:pt x="227593" y="548879"/>
                  <a:pt x="227593" y="535832"/>
                </a:cubicBezTo>
                <a:cubicBezTo>
                  <a:pt x="227593" y="522784"/>
                  <a:pt x="238170" y="512207"/>
                  <a:pt x="251218" y="512207"/>
                </a:cubicBezTo>
                <a:close/>
                <a:moveTo>
                  <a:pt x="137422" y="512207"/>
                </a:moveTo>
                <a:cubicBezTo>
                  <a:pt x="150469" y="512207"/>
                  <a:pt x="161046" y="522784"/>
                  <a:pt x="161046" y="535832"/>
                </a:cubicBezTo>
                <a:cubicBezTo>
                  <a:pt x="161046" y="548879"/>
                  <a:pt x="150469" y="559456"/>
                  <a:pt x="137422" y="559456"/>
                </a:cubicBezTo>
                <a:cubicBezTo>
                  <a:pt x="124374" y="559456"/>
                  <a:pt x="113797" y="548879"/>
                  <a:pt x="113797" y="535832"/>
                </a:cubicBezTo>
                <a:cubicBezTo>
                  <a:pt x="113797" y="522784"/>
                  <a:pt x="124374" y="512207"/>
                  <a:pt x="137422" y="512207"/>
                </a:cubicBezTo>
                <a:close/>
                <a:moveTo>
                  <a:pt x="23625" y="512207"/>
                </a:moveTo>
                <a:cubicBezTo>
                  <a:pt x="36672" y="512207"/>
                  <a:pt x="47249" y="522784"/>
                  <a:pt x="47249" y="535832"/>
                </a:cubicBezTo>
                <a:cubicBezTo>
                  <a:pt x="47249" y="548879"/>
                  <a:pt x="36672" y="559456"/>
                  <a:pt x="23625" y="559456"/>
                </a:cubicBezTo>
                <a:cubicBezTo>
                  <a:pt x="10577" y="559456"/>
                  <a:pt x="0" y="548879"/>
                  <a:pt x="0" y="535832"/>
                </a:cubicBezTo>
                <a:cubicBezTo>
                  <a:pt x="0" y="522784"/>
                  <a:pt x="10577" y="512207"/>
                  <a:pt x="23625" y="512207"/>
                </a:cubicBezTo>
                <a:close/>
                <a:moveTo>
                  <a:pt x="365015" y="384156"/>
                </a:moveTo>
                <a:cubicBezTo>
                  <a:pt x="378062" y="384156"/>
                  <a:pt x="388639" y="394733"/>
                  <a:pt x="388639" y="407780"/>
                </a:cubicBezTo>
                <a:cubicBezTo>
                  <a:pt x="388639" y="420827"/>
                  <a:pt x="378062" y="431404"/>
                  <a:pt x="365015" y="431404"/>
                </a:cubicBezTo>
                <a:cubicBezTo>
                  <a:pt x="351967" y="431404"/>
                  <a:pt x="341390" y="420827"/>
                  <a:pt x="341390" y="407780"/>
                </a:cubicBezTo>
                <a:cubicBezTo>
                  <a:pt x="341390" y="394733"/>
                  <a:pt x="351967" y="384156"/>
                  <a:pt x="365015" y="384156"/>
                </a:cubicBezTo>
                <a:close/>
                <a:moveTo>
                  <a:pt x="251218" y="384156"/>
                </a:moveTo>
                <a:cubicBezTo>
                  <a:pt x="264265" y="384156"/>
                  <a:pt x="274842" y="394733"/>
                  <a:pt x="274842" y="407780"/>
                </a:cubicBezTo>
                <a:cubicBezTo>
                  <a:pt x="274842" y="420827"/>
                  <a:pt x="264265" y="431404"/>
                  <a:pt x="251218" y="431404"/>
                </a:cubicBezTo>
                <a:cubicBezTo>
                  <a:pt x="238170" y="431404"/>
                  <a:pt x="227593" y="420827"/>
                  <a:pt x="227593" y="407780"/>
                </a:cubicBezTo>
                <a:cubicBezTo>
                  <a:pt x="227593" y="394733"/>
                  <a:pt x="238170" y="384156"/>
                  <a:pt x="251218" y="384156"/>
                </a:cubicBezTo>
                <a:close/>
                <a:moveTo>
                  <a:pt x="137422" y="384156"/>
                </a:moveTo>
                <a:cubicBezTo>
                  <a:pt x="150469" y="384156"/>
                  <a:pt x="161046" y="394733"/>
                  <a:pt x="161046" y="407780"/>
                </a:cubicBezTo>
                <a:cubicBezTo>
                  <a:pt x="161046" y="420827"/>
                  <a:pt x="150469" y="431404"/>
                  <a:pt x="137422" y="431404"/>
                </a:cubicBezTo>
                <a:cubicBezTo>
                  <a:pt x="124374" y="431404"/>
                  <a:pt x="113797" y="420827"/>
                  <a:pt x="113797" y="407780"/>
                </a:cubicBezTo>
                <a:cubicBezTo>
                  <a:pt x="113797" y="394733"/>
                  <a:pt x="124374" y="384156"/>
                  <a:pt x="137422" y="384156"/>
                </a:cubicBezTo>
                <a:close/>
                <a:moveTo>
                  <a:pt x="23625" y="384156"/>
                </a:moveTo>
                <a:cubicBezTo>
                  <a:pt x="36672" y="384156"/>
                  <a:pt x="47249" y="394733"/>
                  <a:pt x="47249" y="407780"/>
                </a:cubicBezTo>
                <a:cubicBezTo>
                  <a:pt x="47249" y="420827"/>
                  <a:pt x="36672" y="431404"/>
                  <a:pt x="23625" y="431404"/>
                </a:cubicBezTo>
                <a:cubicBezTo>
                  <a:pt x="10577" y="431404"/>
                  <a:pt x="0" y="420827"/>
                  <a:pt x="0" y="407780"/>
                </a:cubicBezTo>
                <a:cubicBezTo>
                  <a:pt x="0" y="394733"/>
                  <a:pt x="10577" y="384156"/>
                  <a:pt x="23625" y="384156"/>
                </a:cubicBezTo>
                <a:close/>
                <a:moveTo>
                  <a:pt x="365015" y="256104"/>
                </a:moveTo>
                <a:cubicBezTo>
                  <a:pt x="378062" y="256104"/>
                  <a:pt x="388639" y="266681"/>
                  <a:pt x="388639" y="279728"/>
                </a:cubicBezTo>
                <a:cubicBezTo>
                  <a:pt x="388639" y="292776"/>
                  <a:pt x="378062" y="303353"/>
                  <a:pt x="365015" y="303353"/>
                </a:cubicBezTo>
                <a:cubicBezTo>
                  <a:pt x="351967" y="303353"/>
                  <a:pt x="341390" y="292776"/>
                  <a:pt x="341390" y="279728"/>
                </a:cubicBezTo>
                <a:cubicBezTo>
                  <a:pt x="341390" y="266681"/>
                  <a:pt x="351967" y="256104"/>
                  <a:pt x="365015" y="256104"/>
                </a:cubicBezTo>
                <a:close/>
                <a:moveTo>
                  <a:pt x="251218" y="256104"/>
                </a:moveTo>
                <a:cubicBezTo>
                  <a:pt x="264265" y="256104"/>
                  <a:pt x="274842" y="266681"/>
                  <a:pt x="274842" y="279728"/>
                </a:cubicBezTo>
                <a:cubicBezTo>
                  <a:pt x="274842" y="292776"/>
                  <a:pt x="264265" y="303353"/>
                  <a:pt x="251218" y="303353"/>
                </a:cubicBezTo>
                <a:cubicBezTo>
                  <a:pt x="238170" y="303353"/>
                  <a:pt x="227593" y="292776"/>
                  <a:pt x="227593" y="279728"/>
                </a:cubicBezTo>
                <a:cubicBezTo>
                  <a:pt x="227593" y="266681"/>
                  <a:pt x="238170" y="256104"/>
                  <a:pt x="251218" y="256104"/>
                </a:cubicBezTo>
                <a:close/>
                <a:moveTo>
                  <a:pt x="137422" y="256104"/>
                </a:moveTo>
                <a:cubicBezTo>
                  <a:pt x="150469" y="256104"/>
                  <a:pt x="161046" y="266681"/>
                  <a:pt x="161046" y="279728"/>
                </a:cubicBezTo>
                <a:cubicBezTo>
                  <a:pt x="161046" y="292776"/>
                  <a:pt x="150469" y="303353"/>
                  <a:pt x="137422" y="303353"/>
                </a:cubicBezTo>
                <a:cubicBezTo>
                  <a:pt x="124374" y="303353"/>
                  <a:pt x="113797" y="292776"/>
                  <a:pt x="113797" y="279728"/>
                </a:cubicBezTo>
                <a:cubicBezTo>
                  <a:pt x="113797" y="266681"/>
                  <a:pt x="124374" y="256104"/>
                  <a:pt x="137422" y="256104"/>
                </a:cubicBezTo>
                <a:close/>
                <a:moveTo>
                  <a:pt x="23625" y="256104"/>
                </a:moveTo>
                <a:cubicBezTo>
                  <a:pt x="36672" y="256104"/>
                  <a:pt x="47249" y="266681"/>
                  <a:pt x="47249" y="279728"/>
                </a:cubicBezTo>
                <a:cubicBezTo>
                  <a:pt x="47249" y="292776"/>
                  <a:pt x="36672" y="303353"/>
                  <a:pt x="23625" y="303353"/>
                </a:cubicBezTo>
                <a:cubicBezTo>
                  <a:pt x="10577" y="303353"/>
                  <a:pt x="0" y="292776"/>
                  <a:pt x="0" y="279728"/>
                </a:cubicBezTo>
                <a:cubicBezTo>
                  <a:pt x="0" y="266681"/>
                  <a:pt x="10577" y="256104"/>
                  <a:pt x="23625" y="256104"/>
                </a:cubicBezTo>
                <a:close/>
                <a:moveTo>
                  <a:pt x="365015" y="128052"/>
                </a:moveTo>
                <a:cubicBezTo>
                  <a:pt x="378062" y="128052"/>
                  <a:pt x="388639" y="138629"/>
                  <a:pt x="388639" y="151676"/>
                </a:cubicBezTo>
                <a:cubicBezTo>
                  <a:pt x="388639" y="164724"/>
                  <a:pt x="378062" y="175301"/>
                  <a:pt x="365015" y="175301"/>
                </a:cubicBezTo>
                <a:cubicBezTo>
                  <a:pt x="351967" y="175301"/>
                  <a:pt x="341390" y="164724"/>
                  <a:pt x="341390" y="151676"/>
                </a:cubicBezTo>
                <a:cubicBezTo>
                  <a:pt x="341390" y="138629"/>
                  <a:pt x="351967" y="128052"/>
                  <a:pt x="365015" y="128052"/>
                </a:cubicBezTo>
                <a:close/>
                <a:moveTo>
                  <a:pt x="251218" y="128052"/>
                </a:moveTo>
                <a:cubicBezTo>
                  <a:pt x="264265" y="128052"/>
                  <a:pt x="274842" y="138629"/>
                  <a:pt x="274842" y="151676"/>
                </a:cubicBezTo>
                <a:cubicBezTo>
                  <a:pt x="274842" y="164724"/>
                  <a:pt x="264265" y="175301"/>
                  <a:pt x="251218" y="175301"/>
                </a:cubicBezTo>
                <a:cubicBezTo>
                  <a:pt x="238170" y="175301"/>
                  <a:pt x="227593" y="164724"/>
                  <a:pt x="227593" y="151676"/>
                </a:cubicBezTo>
                <a:cubicBezTo>
                  <a:pt x="227593" y="138629"/>
                  <a:pt x="238170" y="128052"/>
                  <a:pt x="251218" y="128052"/>
                </a:cubicBezTo>
                <a:close/>
                <a:moveTo>
                  <a:pt x="137422" y="128052"/>
                </a:moveTo>
                <a:cubicBezTo>
                  <a:pt x="150469" y="128052"/>
                  <a:pt x="161046" y="138629"/>
                  <a:pt x="161046" y="151676"/>
                </a:cubicBezTo>
                <a:cubicBezTo>
                  <a:pt x="161046" y="164724"/>
                  <a:pt x="150469" y="175301"/>
                  <a:pt x="137422" y="175301"/>
                </a:cubicBezTo>
                <a:cubicBezTo>
                  <a:pt x="124374" y="175301"/>
                  <a:pt x="113797" y="164724"/>
                  <a:pt x="113797" y="151676"/>
                </a:cubicBezTo>
                <a:cubicBezTo>
                  <a:pt x="113797" y="138629"/>
                  <a:pt x="124374" y="128052"/>
                  <a:pt x="137422" y="128052"/>
                </a:cubicBezTo>
                <a:close/>
                <a:moveTo>
                  <a:pt x="23625" y="128052"/>
                </a:moveTo>
                <a:cubicBezTo>
                  <a:pt x="36672" y="128052"/>
                  <a:pt x="47249" y="138629"/>
                  <a:pt x="47249" y="151676"/>
                </a:cubicBezTo>
                <a:cubicBezTo>
                  <a:pt x="47249" y="164724"/>
                  <a:pt x="36672" y="175301"/>
                  <a:pt x="23625" y="175301"/>
                </a:cubicBezTo>
                <a:cubicBezTo>
                  <a:pt x="10577" y="175301"/>
                  <a:pt x="0" y="164724"/>
                  <a:pt x="0" y="151676"/>
                </a:cubicBezTo>
                <a:cubicBezTo>
                  <a:pt x="0" y="138629"/>
                  <a:pt x="10577" y="128052"/>
                  <a:pt x="23625" y="128052"/>
                </a:cubicBezTo>
                <a:close/>
                <a:moveTo>
                  <a:pt x="365015" y="0"/>
                </a:moveTo>
                <a:cubicBezTo>
                  <a:pt x="378062" y="0"/>
                  <a:pt x="388639" y="10577"/>
                  <a:pt x="388639" y="23625"/>
                </a:cubicBezTo>
                <a:cubicBezTo>
                  <a:pt x="388639" y="36672"/>
                  <a:pt x="378062" y="47249"/>
                  <a:pt x="365015" y="47249"/>
                </a:cubicBezTo>
                <a:cubicBezTo>
                  <a:pt x="351967" y="47249"/>
                  <a:pt x="341390" y="36672"/>
                  <a:pt x="341390" y="23625"/>
                </a:cubicBezTo>
                <a:cubicBezTo>
                  <a:pt x="341390" y="10577"/>
                  <a:pt x="351967" y="0"/>
                  <a:pt x="365015" y="0"/>
                </a:cubicBezTo>
                <a:close/>
                <a:moveTo>
                  <a:pt x="251218" y="0"/>
                </a:moveTo>
                <a:cubicBezTo>
                  <a:pt x="264265" y="0"/>
                  <a:pt x="274842" y="10577"/>
                  <a:pt x="274842" y="23625"/>
                </a:cubicBezTo>
                <a:cubicBezTo>
                  <a:pt x="274842" y="36672"/>
                  <a:pt x="264265" y="47249"/>
                  <a:pt x="251218" y="47249"/>
                </a:cubicBezTo>
                <a:cubicBezTo>
                  <a:pt x="238170" y="47249"/>
                  <a:pt x="227593" y="36672"/>
                  <a:pt x="227593" y="23625"/>
                </a:cubicBezTo>
                <a:cubicBezTo>
                  <a:pt x="227593" y="10577"/>
                  <a:pt x="238170" y="0"/>
                  <a:pt x="251218" y="0"/>
                </a:cubicBezTo>
                <a:close/>
                <a:moveTo>
                  <a:pt x="137422" y="0"/>
                </a:moveTo>
                <a:cubicBezTo>
                  <a:pt x="150469" y="0"/>
                  <a:pt x="161046" y="10577"/>
                  <a:pt x="161046" y="23625"/>
                </a:cubicBezTo>
                <a:cubicBezTo>
                  <a:pt x="161046" y="36672"/>
                  <a:pt x="150469" y="47249"/>
                  <a:pt x="137422" y="47249"/>
                </a:cubicBezTo>
                <a:cubicBezTo>
                  <a:pt x="124374" y="47249"/>
                  <a:pt x="113797" y="36672"/>
                  <a:pt x="113797" y="23625"/>
                </a:cubicBezTo>
                <a:cubicBezTo>
                  <a:pt x="113797" y="10577"/>
                  <a:pt x="124374" y="0"/>
                  <a:pt x="137422" y="0"/>
                </a:cubicBezTo>
                <a:close/>
                <a:moveTo>
                  <a:pt x="23625" y="0"/>
                </a:moveTo>
                <a:cubicBezTo>
                  <a:pt x="36672" y="0"/>
                  <a:pt x="47249" y="10577"/>
                  <a:pt x="47249" y="23625"/>
                </a:cubicBezTo>
                <a:cubicBezTo>
                  <a:pt x="47249" y="36672"/>
                  <a:pt x="36672" y="47249"/>
                  <a:pt x="23625" y="47249"/>
                </a:cubicBezTo>
                <a:cubicBezTo>
                  <a:pt x="10577" y="47249"/>
                  <a:pt x="0" y="36672"/>
                  <a:pt x="0" y="23625"/>
                </a:cubicBezTo>
                <a:cubicBezTo>
                  <a:pt x="0" y="10577"/>
                  <a:pt x="10577" y="0"/>
                  <a:pt x="23625" y="0"/>
                </a:cubicBez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1"/>
          <p:cNvSpPr/>
          <p:nvPr userDrawn="1">
            <p:custDataLst>
              <p:tags r:id="rId12"/>
            </p:custDataLst>
          </p:nvPr>
        </p:nvSpPr>
        <p:spPr>
          <a:xfrm>
            <a:off x="5631535" y="3231310"/>
            <a:ext cx="185815" cy="185815"/>
          </a:xfrm>
          <a:prstGeom prst="ellipse">
            <a:avLst/>
          </a:prstGeom>
          <a:gradFill flip="none" rotWithShape="1">
            <a:gsLst>
              <a:gs pos="99000">
                <a:schemeClr val="accent2">
                  <a:lumMod val="75000"/>
                </a:schemeClr>
              </a:gs>
              <a:gs pos="65000">
                <a:schemeClr val="accent2"/>
              </a:gs>
              <a:gs pos="15000">
                <a:schemeClr val="accent2">
                  <a:lumMod val="20000"/>
                  <a:lumOff val="80000"/>
                </a:schemeClr>
              </a:gs>
              <a:gs pos="43000">
                <a:schemeClr val="accent2">
                  <a:lumMod val="60000"/>
                  <a:lumOff val="40000"/>
                </a:schemeClr>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userDrawn="1">
            <p:custDataLst>
              <p:tags r:id="rId13"/>
            </p:custDataLst>
          </p:nvPr>
        </p:nvSpPr>
        <p:spPr>
          <a:xfrm rot="5400000">
            <a:off x="10825508" y="5530623"/>
            <a:ext cx="152400" cy="85086"/>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userDrawn="1">
            <p:custDataLst>
              <p:tags r:id="rId14"/>
            </p:custDataLst>
          </p:nvPr>
        </p:nvSpPr>
        <p:spPr>
          <a:xfrm rot="5400000" flipV="1">
            <a:off x="10660564" y="5530623"/>
            <a:ext cx="152400" cy="85086"/>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userDrawn="1">
            <p:custDataLst>
              <p:tags r:id="rId15"/>
            </p:custDataLst>
          </p:nvPr>
        </p:nvCxnSpPr>
        <p:spPr>
          <a:xfrm flipH="1">
            <a:off x="6883685" y="5573166"/>
            <a:ext cx="3612517"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16"/>
            </p:custDataLst>
          </p:nvPr>
        </p:nvSpPr>
        <p:spPr>
          <a:xfrm>
            <a:off x="6374651" y="3326782"/>
            <a:ext cx="4572000" cy="2037048"/>
          </a:xfrm>
        </p:spPr>
        <p:txBody>
          <a:bodyPr wrap="square" anchor="t" anchorCtr="0">
            <a:normAutofit/>
          </a:bodyPr>
          <a:lstStyle>
            <a:lvl1pPr algn="r">
              <a:defRPr sz="5400">
                <a:solidFill>
                  <a:schemeClr val="tx2"/>
                </a:solidFill>
              </a:defRPr>
            </a:lvl1pPr>
          </a:lstStyle>
          <a:p>
            <a:r>
              <a:rPr lang="zh-CN" altLang="en-US" dirty="0"/>
              <a:t>单击此处编辑母版标题样式</a:t>
            </a:r>
          </a:p>
        </p:txBody>
      </p:sp>
      <p:sp>
        <p:nvSpPr>
          <p:cNvPr id="8" name="节编号 3"/>
          <p:cNvSpPr>
            <a:spLocks noGrp="1"/>
          </p:cNvSpPr>
          <p:nvPr>
            <p:ph type="body" sz="quarter" idx="13" hasCustomPrompt="1"/>
            <p:custDataLst>
              <p:tags r:id="rId17"/>
            </p:custDataLst>
          </p:nvPr>
        </p:nvSpPr>
        <p:spPr>
          <a:xfrm>
            <a:off x="6372251" y="1796282"/>
            <a:ext cx="4572000" cy="1451143"/>
          </a:xfrm>
        </p:spPr>
        <p:txBody>
          <a:bodyPr wrap="square" anchor="b" anchorCtr="0">
            <a:normAutofit/>
          </a:bodyPr>
          <a:lstStyle>
            <a:lvl1pPr marL="0" indent="0" algn="r">
              <a:buNone/>
              <a:defRPr sz="6600" b="1">
                <a:solidFill>
                  <a:schemeClr val="accent1"/>
                </a:solidFill>
              </a:defRPr>
            </a:lvl1pPr>
          </a:lstStyle>
          <a:p>
            <a:pPr lvl="0"/>
            <a:r>
              <a:rPr lang="zh-CN" altLang="en-US" dirty="0"/>
              <a:t>节编号</a:t>
            </a:r>
          </a:p>
        </p:txBody>
      </p:sp>
      <p:sp>
        <p:nvSpPr>
          <p:cNvPr id="4" name="日期占位符 4"/>
          <p:cNvSpPr>
            <a:spLocks noGrp="1"/>
          </p:cNvSpPr>
          <p:nvPr>
            <p:ph type="dt" sz="half" idx="10"/>
            <p:custDataLst>
              <p:tags r:id="rId18"/>
            </p:custDataLst>
          </p:nvPr>
        </p:nvSpPr>
        <p:spPr/>
        <p:txBody>
          <a:bodyPr wrap="square">
            <a:normAutofit/>
          </a:bodyPr>
          <a:lstStyle/>
          <a:p>
            <a:fld id="{5592522B-0F24-4480-B9DD-A9474A6880D6}" type="datetimeFigureOut">
              <a:rPr lang="zh-CN" altLang="en-US" smtClean="0"/>
              <a:t>2024/6/28</a:t>
            </a:fld>
            <a:endParaRPr lang="zh-CN" altLang="en-US"/>
          </a:p>
        </p:txBody>
      </p:sp>
      <p:sp>
        <p:nvSpPr>
          <p:cNvPr id="5" name="页脚占位符 5"/>
          <p:cNvSpPr>
            <a:spLocks noGrp="1"/>
          </p:cNvSpPr>
          <p:nvPr>
            <p:ph type="ftr" sz="quarter" idx="11"/>
            <p:custDataLst>
              <p:tags r:id="rId19"/>
            </p:custDataLst>
          </p:nvPr>
        </p:nvSpPr>
        <p:spPr/>
        <p:txBody>
          <a:bodyPr/>
          <a:lstStyle/>
          <a:p>
            <a:endParaRPr lang="zh-CN" altLang="en-US"/>
          </a:p>
        </p:txBody>
      </p:sp>
      <p:sp>
        <p:nvSpPr>
          <p:cNvPr id="6" name="灯片编号占位符 6"/>
          <p:cNvSpPr>
            <a:spLocks noGrp="1"/>
          </p:cNvSpPr>
          <p:nvPr>
            <p:ph type="sldNum" sz="quarter" idx="12"/>
            <p:custDataLst>
              <p:tags r:id="rId20"/>
            </p:custDataLst>
          </p:nvPr>
        </p:nvSpPr>
        <p:spPr/>
        <p:txBody>
          <a:bodyPr wrap="square">
            <a:normAutofit/>
          </a:bodyPr>
          <a:lstStyle/>
          <a:p>
            <a:fld id="{BE5F26B5-172A-4DC2-B0B7-181CFC56B87C}" type="slidenum">
              <a:rPr lang="zh-CN" altLang="en-US" smtClean="0"/>
              <a:t>‹#›</a:t>
            </a:fld>
            <a:endParaRPr lang="zh-CN" altLang="en-US"/>
          </a:p>
        </p:txBody>
      </p:sp>
    </p:spTree>
    <p:extLst>
      <p:ext uri="{BB962C8B-B14F-4D97-AF65-F5344CB8AC3E}">
        <p14:creationId xmlns:p14="http://schemas.microsoft.com/office/powerpoint/2010/main" val="2502801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12191999" cy="6858000"/>
          </a:xfrm>
          <a:prstGeom prst="rect">
            <a:avLst/>
          </a:prstGeom>
          <a:gradFill flip="none" rotWithShape="1">
            <a:gsLst>
              <a:gs pos="0">
                <a:schemeClr val="bg1"/>
              </a:gs>
              <a:gs pos="76000">
                <a:schemeClr val="bg2">
                  <a:lumMod val="90000"/>
                </a:schemeClr>
              </a:gs>
              <a:gs pos="45000">
                <a:schemeClr val="bg2"/>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p:cNvSpPr/>
          <p:nvPr userDrawn="1">
            <p:custDataLst>
              <p:tags r:id="rId2"/>
            </p:custDataLst>
          </p:nvPr>
        </p:nvSpPr>
        <p:spPr>
          <a:xfrm>
            <a:off x="7740764" y="1352483"/>
            <a:ext cx="768001" cy="768001"/>
          </a:xfrm>
          <a:prstGeom prst="ellipse">
            <a:avLst/>
          </a:prstGeom>
          <a:gradFill flip="none" rotWithShape="1">
            <a:gsLst>
              <a:gs pos="31000">
                <a:schemeClr val="accent1">
                  <a:lumMod val="60000"/>
                  <a:lumOff val="40000"/>
                </a:schemeClr>
              </a:gs>
              <a:gs pos="79000">
                <a:schemeClr val="accent1">
                  <a:lumMod val="75000"/>
                </a:schemeClr>
              </a:gs>
              <a:gs pos="6000">
                <a:schemeClr val="accent1">
                  <a:lumMod val="20000"/>
                  <a:lumOff val="80000"/>
                </a:schemeClr>
              </a:gs>
              <a:gs pos="58000">
                <a:schemeClr val="accent1"/>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 name="矩形: 对角圆角 8"/>
          <p:cNvSpPr/>
          <p:nvPr userDrawn="1">
            <p:custDataLst>
              <p:tags r:id="rId3"/>
            </p:custDataLst>
          </p:nvPr>
        </p:nvSpPr>
        <p:spPr>
          <a:xfrm>
            <a:off x="9575499" y="0"/>
            <a:ext cx="2616500" cy="6288364"/>
          </a:xfrm>
          <a:prstGeom prst="round2DiagRect">
            <a:avLst>
              <a:gd name="adj1" fmla="val 35439"/>
              <a:gd name="adj2" fmla="val 0"/>
            </a:avLst>
          </a:prstGeom>
          <a:gradFill flip="none" rotWithShape="1">
            <a:gsLst>
              <a:gs pos="0">
                <a:schemeClr val="accent2"/>
              </a:gs>
              <a:gs pos="78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custDataLst>
              <p:tags r:id="rId4"/>
            </p:custDataLst>
          </p:nvPr>
        </p:nvSpPr>
        <p:spPr>
          <a:xfrm rot="10800000">
            <a:off x="11115342" y="418905"/>
            <a:ext cx="570244" cy="1008772"/>
          </a:xfrm>
          <a:custGeom>
            <a:avLst/>
            <a:gdLst>
              <a:gd name="connsiteX0" fmla="*/ 34664 w 570244"/>
              <a:gd name="connsiteY0" fmla="*/ 69328 h 1008772"/>
              <a:gd name="connsiteX1" fmla="*/ 0 w 570244"/>
              <a:gd name="connsiteY1" fmla="*/ 34664 h 1008772"/>
              <a:gd name="connsiteX2" fmla="*/ 34664 w 570244"/>
              <a:gd name="connsiteY2" fmla="*/ 0 h 1008772"/>
              <a:gd name="connsiteX3" fmla="*/ 69328 w 570244"/>
              <a:gd name="connsiteY3" fmla="*/ 34664 h 1008772"/>
              <a:gd name="connsiteX4" fmla="*/ 34664 w 570244"/>
              <a:gd name="connsiteY4" fmla="*/ 69328 h 1008772"/>
              <a:gd name="connsiteX5" fmla="*/ 201636 w 570244"/>
              <a:gd name="connsiteY5" fmla="*/ 69328 h 1008772"/>
              <a:gd name="connsiteX6" fmla="*/ 166972 w 570244"/>
              <a:gd name="connsiteY6" fmla="*/ 34664 h 1008772"/>
              <a:gd name="connsiteX7" fmla="*/ 201636 w 570244"/>
              <a:gd name="connsiteY7" fmla="*/ 0 h 1008772"/>
              <a:gd name="connsiteX8" fmla="*/ 236300 w 570244"/>
              <a:gd name="connsiteY8" fmla="*/ 34664 h 1008772"/>
              <a:gd name="connsiteX9" fmla="*/ 201636 w 570244"/>
              <a:gd name="connsiteY9" fmla="*/ 69328 h 1008772"/>
              <a:gd name="connsiteX10" fmla="*/ 368608 w 570244"/>
              <a:gd name="connsiteY10" fmla="*/ 69328 h 1008772"/>
              <a:gd name="connsiteX11" fmla="*/ 333944 w 570244"/>
              <a:gd name="connsiteY11" fmla="*/ 34664 h 1008772"/>
              <a:gd name="connsiteX12" fmla="*/ 368608 w 570244"/>
              <a:gd name="connsiteY12" fmla="*/ 0 h 1008772"/>
              <a:gd name="connsiteX13" fmla="*/ 403272 w 570244"/>
              <a:gd name="connsiteY13" fmla="*/ 34664 h 1008772"/>
              <a:gd name="connsiteX14" fmla="*/ 368608 w 570244"/>
              <a:gd name="connsiteY14" fmla="*/ 69328 h 1008772"/>
              <a:gd name="connsiteX15" fmla="*/ 535580 w 570244"/>
              <a:gd name="connsiteY15" fmla="*/ 69328 h 1008772"/>
              <a:gd name="connsiteX16" fmla="*/ 500916 w 570244"/>
              <a:gd name="connsiteY16" fmla="*/ 34664 h 1008772"/>
              <a:gd name="connsiteX17" fmla="*/ 535580 w 570244"/>
              <a:gd name="connsiteY17" fmla="*/ 0 h 1008772"/>
              <a:gd name="connsiteX18" fmla="*/ 570244 w 570244"/>
              <a:gd name="connsiteY18" fmla="*/ 34664 h 1008772"/>
              <a:gd name="connsiteX19" fmla="*/ 535580 w 570244"/>
              <a:gd name="connsiteY19" fmla="*/ 69328 h 1008772"/>
              <a:gd name="connsiteX20" fmla="*/ 34664 w 570244"/>
              <a:gd name="connsiteY20" fmla="*/ 257217 h 1008772"/>
              <a:gd name="connsiteX21" fmla="*/ 0 w 570244"/>
              <a:gd name="connsiteY21" fmla="*/ 222553 h 1008772"/>
              <a:gd name="connsiteX22" fmla="*/ 34664 w 570244"/>
              <a:gd name="connsiteY22" fmla="*/ 187889 h 1008772"/>
              <a:gd name="connsiteX23" fmla="*/ 69328 w 570244"/>
              <a:gd name="connsiteY23" fmla="*/ 222553 h 1008772"/>
              <a:gd name="connsiteX24" fmla="*/ 34664 w 570244"/>
              <a:gd name="connsiteY24" fmla="*/ 257217 h 1008772"/>
              <a:gd name="connsiteX25" fmla="*/ 201636 w 570244"/>
              <a:gd name="connsiteY25" fmla="*/ 257217 h 1008772"/>
              <a:gd name="connsiteX26" fmla="*/ 166972 w 570244"/>
              <a:gd name="connsiteY26" fmla="*/ 222553 h 1008772"/>
              <a:gd name="connsiteX27" fmla="*/ 201636 w 570244"/>
              <a:gd name="connsiteY27" fmla="*/ 187889 h 1008772"/>
              <a:gd name="connsiteX28" fmla="*/ 236300 w 570244"/>
              <a:gd name="connsiteY28" fmla="*/ 222553 h 1008772"/>
              <a:gd name="connsiteX29" fmla="*/ 201636 w 570244"/>
              <a:gd name="connsiteY29" fmla="*/ 257217 h 1008772"/>
              <a:gd name="connsiteX30" fmla="*/ 368608 w 570244"/>
              <a:gd name="connsiteY30" fmla="*/ 257217 h 1008772"/>
              <a:gd name="connsiteX31" fmla="*/ 333944 w 570244"/>
              <a:gd name="connsiteY31" fmla="*/ 222553 h 1008772"/>
              <a:gd name="connsiteX32" fmla="*/ 368608 w 570244"/>
              <a:gd name="connsiteY32" fmla="*/ 187889 h 1008772"/>
              <a:gd name="connsiteX33" fmla="*/ 403272 w 570244"/>
              <a:gd name="connsiteY33" fmla="*/ 222553 h 1008772"/>
              <a:gd name="connsiteX34" fmla="*/ 368608 w 570244"/>
              <a:gd name="connsiteY34" fmla="*/ 257217 h 1008772"/>
              <a:gd name="connsiteX35" fmla="*/ 535580 w 570244"/>
              <a:gd name="connsiteY35" fmla="*/ 257217 h 1008772"/>
              <a:gd name="connsiteX36" fmla="*/ 500916 w 570244"/>
              <a:gd name="connsiteY36" fmla="*/ 222553 h 1008772"/>
              <a:gd name="connsiteX37" fmla="*/ 535580 w 570244"/>
              <a:gd name="connsiteY37" fmla="*/ 187889 h 1008772"/>
              <a:gd name="connsiteX38" fmla="*/ 570244 w 570244"/>
              <a:gd name="connsiteY38" fmla="*/ 222553 h 1008772"/>
              <a:gd name="connsiteX39" fmla="*/ 535580 w 570244"/>
              <a:gd name="connsiteY39" fmla="*/ 257217 h 1008772"/>
              <a:gd name="connsiteX40" fmla="*/ 34664 w 570244"/>
              <a:gd name="connsiteY40" fmla="*/ 445106 h 1008772"/>
              <a:gd name="connsiteX41" fmla="*/ 0 w 570244"/>
              <a:gd name="connsiteY41" fmla="*/ 410442 h 1008772"/>
              <a:gd name="connsiteX42" fmla="*/ 34664 w 570244"/>
              <a:gd name="connsiteY42" fmla="*/ 375778 h 1008772"/>
              <a:gd name="connsiteX43" fmla="*/ 69328 w 570244"/>
              <a:gd name="connsiteY43" fmla="*/ 410442 h 1008772"/>
              <a:gd name="connsiteX44" fmla="*/ 34664 w 570244"/>
              <a:gd name="connsiteY44" fmla="*/ 445106 h 1008772"/>
              <a:gd name="connsiteX45" fmla="*/ 201636 w 570244"/>
              <a:gd name="connsiteY45" fmla="*/ 445106 h 1008772"/>
              <a:gd name="connsiteX46" fmla="*/ 166972 w 570244"/>
              <a:gd name="connsiteY46" fmla="*/ 410442 h 1008772"/>
              <a:gd name="connsiteX47" fmla="*/ 201636 w 570244"/>
              <a:gd name="connsiteY47" fmla="*/ 375778 h 1008772"/>
              <a:gd name="connsiteX48" fmla="*/ 236300 w 570244"/>
              <a:gd name="connsiteY48" fmla="*/ 410442 h 1008772"/>
              <a:gd name="connsiteX49" fmla="*/ 201636 w 570244"/>
              <a:gd name="connsiteY49" fmla="*/ 445106 h 1008772"/>
              <a:gd name="connsiteX50" fmla="*/ 368608 w 570244"/>
              <a:gd name="connsiteY50" fmla="*/ 445106 h 1008772"/>
              <a:gd name="connsiteX51" fmla="*/ 333944 w 570244"/>
              <a:gd name="connsiteY51" fmla="*/ 410442 h 1008772"/>
              <a:gd name="connsiteX52" fmla="*/ 368608 w 570244"/>
              <a:gd name="connsiteY52" fmla="*/ 375778 h 1008772"/>
              <a:gd name="connsiteX53" fmla="*/ 403272 w 570244"/>
              <a:gd name="connsiteY53" fmla="*/ 410442 h 1008772"/>
              <a:gd name="connsiteX54" fmla="*/ 368608 w 570244"/>
              <a:gd name="connsiteY54" fmla="*/ 445106 h 1008772"/>
              <a:gd name="connsiteX55" fmla="*/ 535580 w 570244"/>
              <a:gd name="connsiteY55" fmla="*/ 445106 h 1008772"/>
              <a:gd name="connsiteX56" fmla="*/ 500916 w 570244"/>
              <a:gd name="connsiteY56" fmla="*/ 410442 h 1008772"/>
              <a:gd name="connsiteX57" fmla="*/ 535580 w 570244"/>
              <a:gd name="connsiteY57" fmla="*/ 375778 h 1008772"/>
              <a:gd name="connsiteX58" fmla="*/ 570244 w 570244"/>
              <a:gd name="connsiteY58" fmla="*/ 410442 h 1008772"/>
              <a:gd name="connsiteX59" fmla="*/ 535580 w 570244"/>
              <a:gd name="connsiteY59" fmla="*/ 445106 h 1008772"/>
              <a:gd name="connsiteX60" fmla="*/ 34664 w 570244"/>
              <a:gd name="connsiteY60" fmla="*/ 632995 h 1008772"/>
              <a:gd name="connsiteX61" fmla="*/ 0 w 570244"/>
              <a:gd name="connsiteY61" fmla="*/ 598331 h 1008772"/>
              <a:gd name="connsiteX62" fmla="*/ 34664 w 570244"/>
              <a:gd name="connsiteY62" fmla="*/ 563667 h 1008772"/>
              <a:gd name="connsiteX63" fmla="*/ 69328 w 570244"/>
              <a:gd name="connsiteY63" fmla="*/ 598331 h 1008772"/>
              <a:gd name="connsiteX64" fmla="*/ 34664 w 570244"/>
              <a:gd name="connsiteY64" fmla="*/ 632995 h 1008772"/>
              <a:gd name="connsiteX65" fmla="*/ 201636 w 570244"/>
              <a:gd name="connsiteY65" fmla="*/ 632995 h 1008772"/>
              <a:gd name="connsiteX66" fmla="*/ 166972 w 570244"/>
              <a:gd name="connsiteY66" fmla="*/ 598331 h 1008772"/>
              <a:gd name="connsiteX67" fmla="*/ 201636 w 570244"/>
              <a:gd name="connsiteY67" fmla="*/ 563667 h 1008772"/>
              <a:gd name="connsiteX68" fmla="*/ 236300 w 570244"/>
              <a:gd name="connsiteY68" fmla="*/ 598331 h 1008772"/>
              <a:gd name="connsiteX69" fmla="*/ 201636 w 570244"/>
              <a:gd name="connsiteY69" fmla="*/ 632995 h 1008772"/>
              <a:gd name="connsiteX70" fmla="*/ 368608 w 570244"/>
              <a:gd name="connsiteY70" fmla="*/ 632995 h 1008772"/>
              <a:gd name="connsiteX71" fmla="*/ 333944 w 570244"/>
              <a:gd name="connsiteY71" fmla="*/ 598331 h 1008772"/>
              <a:gd name="connsiteX72" fmla="*/ 368608 w 570244"/>
              <a:gd name="connsiteY72" fmla="*/ 563667 h 1008772"/>
              <a:gd name="connsiteX73" fmla="*/ 403272 w 570244"/>
              <a:gd name="connsiteY73" fmla="*/ 598331 h 1008772"/>
              <a:gd name="connsiteX74" fmla="*/ 368608 w 570244"/>
              <a:gd name="connsiteY74" fmla="*/ 632995 h 1008772"/>
              <a:gd name="connsiteX75" fmla="*/ 535580 w 570244"/>
              <a:gd name="connsiteY75" fmla="*/ 632995 h 1008772"/>
              <a:gd name="connsiteX76" fmla="*/ 500916 w 570244"/>
              <a:gd name="connsiteY76" fmla="*/ 598331 h 1008772"/>
              <a:gd name="connsiteX77" fmla="*/ 535580 w 570244"/>
              <a:gd name="connsiteY77" fmla="*/ 563667 h 1008772"/>
              <a:gd name="connsiteX78" fmla="*/ 570244 w 570244"/>
              <a:gd name="connsiteY78" fmla="*/ 598331 h 1008772"/>
              <a:gd name="connsiteX79" fmla="*/ 535580 w 570244"/>
              <a:gd name="connsiteY79" fmla="*/ 632995 h 1008772"/>
              <a:gd name="connsiteX80" fmla="*/ 34664 w 570244"/>
              <a:gd name="connsiteY80" fmla="*/ 820884 h 1008772"/>
              <a:gd name="connsiteX81" fmla="*/ 0 w 570244"/>
              <a:gd name="connsiteY81" fmla="*/ 786220 h 1008772"/>
              <a:gd name="connsiteX82" fmla="*/ 34664 w 570244"/>
              <a:gd name="connsiteY82" fmla="*/ 751556 h 1008772"/>
              <a:gd name="connsiteX83" fmla="*/ 69328 w 570244"/>
              <a:gd name="connsiteY83" fmla="*/ 786220 h 1008772"/>
              <a:gd name="connsiteX84" fmla="*/ 34664 w 570244"/>
              <a:gd name="connsiteY84" fmla="*/ 820884 h 1008772"/>
              <a:gd name="connsiteX85" fmla="*/ 201636 w 570244"/>
              <a:gd name="connsiteY85" fmla="*/ 820884 h 1008772"/>
              <a:gd name="connsiteX86" fmla="*/ 166972 w 570244"/>
              <a:gd name="connsiteY86" fmla="*/ 786220 h 1008772"/>
              <a:gd name="connsiteX87" fmla="*/ 201636 w 570244"/>
              <a:gd name="connsiteY87" fmla="*/ 751556 h 1008772"/>
              <a:gd name="connsiteX88" fmla="*/ 236300 w 570244"/>
              <a:gd name="connsiteY88" fmla="*/ 786220 h 1008772"/>
              <a:gd name="connsiteX89" fmla="*/ 201636 w 570244"/>
              <a:gd name="connsiteY89" fmla="*/ 820884 h 1008772"/>
              <a:gd name="connsiteX90" fmla="*/ 368608 w 570244"/>
              <a:gd name="connsiteY90" fmla="*/ 820884 h 1008772"/>
              <a:gd name="connsiteX91" fmla="*/ 333944 w 570244"/>
              <a:gd name="connsiteY91" fmla="*/ 786220 h 1008772"/>
              <a:gd name="connsiteX92" fmla="*/ 368608 w 570244"/>
              <a:gd name="connsiteY92" fmla="*/ 751556 h 1008772"/>
              <a:gd name="connsiteX93" fmla="*/ 403272 w 570244"/>
              <a:gd name="connsiteY93" fmla="*/ 786220 h 1008772"/>
              <a:gd name="connsiteX94" fmla="*/ 368608 w 570244"/>
              <a:gd name="connsiteY94" fmla="*/ 820884 h 1008772"/>
              <a:gd name="connsiteX95" fmla="*/ 535580 w 570244"/>
              <a:gd name="connsiteY95" fmla="*/ 820884 h 1008772"/>
              <a:gd name="connsiteX96" fmla="*/ 500916 w 570244"/>
              <a:gd name="connsiteY96" fmla="*/ 786220 h 1008772"/>
              <a:gd name="connsiteX97" fmla="*/ 535580 w 570244"/>
              <a:gd name="connsiteY97" fmla="*/ 751556 h 1008772"/>
              <a:gd name="connsiteX98" fmla="*/ 570244 w 570244"/>
              <a:gd name="connsiteY98" fmla="*/ 786220 h 1008772"/>
              <a:gd name="connsiteX99" fmla="*/ 535580 w 570244"/>
              <a:gd name="connsiteY99" fmla="*/ 820884 h 1008772"/>
              <a:gd name="connsiteX100" fmla="*/ 34664 w 570244"/>
              <a:gd name="connsiteY100" fmla="*/ 1008772 h 1008772"/>
              <a:gd name="connsiteX101" fmla="*/ 0 w 570244"/>
              <a:gd name="connsiteY101" fmla="*/ 974108 h 1008772"/>
              <a:gd name="connsiteX102" fmla="*/ 34664 w 570244"/>
              <a:gd name="connsiteY102" fmla="*/ 939444 h 1008772"/>
              <a:gd name="connsiteX103" fmla="*/ 69328 w 570244"/>
              <a:gd name="connsiteY103" fmla="*/ 974108 h 1008772"/>
              <a:gd name="connsiteX104" fmla="*/ 34664 w 570244"/>
              <a:gd name="connsiteY104" fmla="*/ 1008772 h 1008772"/>
              <a:gd name="connsiteX105" fmla="*/ 201636 w 570244"/>
              <a:gd name="connsiteY105" fmla="*/ 1008772 h 1008772"/>
              <a:gd name="connsiteX106" fmla="*/ 166972 w 570244"/>
              <a:gd name="connsiteY106" fmla="*/ 974108 h 1008772"/>
              <a:gd name="connsiteX107" fmla="*/ 201636 w 570244"/>
              <a:gd name="connsiteY107" fmla="*/ 939444 h 1008772"/>
              <a:gd name="connsiteX108" fmla="*/ 236300 w 570244"/>
              <a:gd name="connsiteY108" fmla="*/ 974108 h 1008772"/>
              <a:gd name="connsiteX109" fmla="*/ 201636 w 570244"/>
              <a:gd name="connsiteY109" fmla="*/ 1008772 h 1008772"/>
              <a:gd name="connsiteX110" fmla="*/ 368608 w 570244"/>
              <a:gd name="connsiteY110" fmla="*/ 1008772 h 1008772"/>
              <a:gd name="connsiteX111" fmla="*/ 333944 w 570244"/>
              <a:gd name="connsiteY111" fmla="*/ 974108 h 1008772"/>
              <a:gd name="connsiteX112" fmla="*/ 368608 w 570244"/>
              <a:gd name="connsiteY112" fmla="*/ 939444 h 1008772"/>
              <a:gd name="connsiteX113" fmla="*/ 403272 w 570244"/>
              <a:gd name="connsiteY113" fmla="*/ 974108 h 1008772"/>
              <a:gd name="connsiteX114" fmla="*/ 368608 w 570244"/>
              <a:gd name="connsiteY114" fmla="*/ 1008772 h 1008772"/>
              <a:gd name="connsiteX115" fmla="*/ 535580 w 570244"/>
              <a:gd name="connsiteY115" fmla="*/ 1008772 h 1008772"/>
              <a:gd name="connsiteX116" fmla="*/ 500916 w 570244"/>
              <a:gd name="connsiteY116" fmla="*/ 974108 h 1008772"/>
              <a:gd name="connsiteX117" fmla="*/ 535580 w 570244"/>
              <a:gd name="connsiteY117" fmla="*/ 939444 h 1008772"/>
              <a:gd name="connsiteX118" fmla="*/ 570244 w 570244"/>
              <a:gd name="connsiteY118" fmla="*/ 974108 h 1008772"/>
              <a:gd name="connsiteX119" fmla="*/ 535580 w 570244"/>
              <a:gd name="connsiteY119" fmla="*/ 1008772 h 10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70244" h="1008772">
                <a:moveTo>
                  <a:pt x="34664" y="69328"/>
                </a:moveTo>
                <a:cubicBezTo>
                  <a:pt x="15520" y="69328"/>
                  <a:pt x="0" y="53808"/>
                  <a:pt x="0" y="34664"/>
                </a:cubicBezTo>
                <a:cubicBezTo>
                  <a:pt x="0" y="15520"/>
                  <a:pt x="15520" y="0"/>
                  <a:pt x="34664" y="0"/>
                </a:cubicBezTo>
                <a:cubicBezTo>
                  <a:pt x="53808" y="0"/>
                  <a:pt x="69328" y="15520"/>
                  <a:pt x="69328" y="34664"/>
                </a:cubicBezTo>
                <a:cubicBezTo>
                  <a:pt x="69328" y="53808"/>
                  <a:pt x="53808" y="69328"/>
                  <a:pt x="34664" y="69328"/>
                </a:cubicBezTo>
                <a:close/>
                <a:moveTo>
                  <a:pt x="201636" y="69328"/>
                </a:moveTo>
                <a:cubicBezTo>
                  <a:pt x="182492" y="69328"/>
                  <a:pt x="166972" y="53808"/>
                  <a:pt x="166972" y="34664"/>
                </a:cubicBezTo>
                <a:cubicBezTo>
                  <a:pt x="166972" y="15520"/>
                  <a:pt x="182492" y="0"/>
                  <a:pt x="201636" y="0"/>
                </a:cubicBezTo>
                <a:cubicBezTo>
                  <a:pt x="220780" y="0"/>
                  <a:pt x="236300" y="15520"/>
                  <a:pt x="236300" y="34664"/>
                </a:cubicBezTo>
                <a:cubicBezTo>
                  <a:pt x="236300" y="53808"/>
                  <a:pt x="220780" y="69328"/>
                  <a:pt x="201636" y="69328"/>
                </a:cubicBezTo>
                <a:close/>
                <a:moveTo>
                  <a:pt x="368608" y="69328"/>
                </a:moveTo>
                <a:cubicBezTo>
                  <a:pt x="349464" y="69328"/>
                  <a:pt x="333944" y="53808"/>
                  <a:pt x="333944" y="34664"/>
                </a:cubicBezTo>
                <a:cubicBezTo>
                  <a:pt x="333944" y="15520"/>
                  <a:pt x="349464" y="0"/>
                  <a:pt x="368608" y="0"/>
                </a:cubicBezTo>
                <a:cubicBezTo>
                  <a:pt x="387752" y="0"/>
                  <a:pt x="403272" y="15520"/>
                  <a:pt x="403272" y="34664"/>
                </a:cubicBezTo>
                <a:cubicBezTo>
                  <a:pt x="403272" y="53808"/>
                  <a:pt x="387752" y="69328"/>
                  <a:pt x="368608" y="69328"/>
                </a:cubicBezTo>
                <a:close/>
                <a:moveTo>
                  <a:pt x="535580" y="69328"/>
                </a:moveTo>
                <a:cubicBezTo>
                  <a:pt x="516436" y="69328"/>
                  <a:pt x="500916" y="53808"/>
                  <a:pt x="500916" y="34664"/>
                </a:cubicBezTo>
                <a:cubicBezTo>
                  <a:pt x="500916" y="15520"/>
                  <a:pt x="516436" y="0"/>
                  <a:pt x="535580" y="0"/>
                </a:cubicBezTo>
                <a:cubicBezTo>
                  <a:pt x="554724" y="0"/>
                  <a:pt x="570244" y="15520"/>
                  <a:pt x="570244" y="34664"/>
                </a:cubicBezTo>
                <a:cubicBezTo>
                  <a:pt x="570244" y="53808"/>
                  <a:pt x="554724" y="69328"/>
                  <a:pt x="535580" y="69328"/>
                </a:cubicBezTo>
                <a:close/>
                <a:moveTo>
                  <a:pt x="34664" y="257217"/>
                </a:moveTo>
                <a:cubicBezTo>
                  <a:pt x="15520" y="257217"/>
                  <a:pt x="0" y="241697"/>
                  <a:pt x="0" y="222553"/>
                </a:cubicBezTo>
                <a:cubicBezTo>
                  <a:pt x="0" y="203409"/>
                  <a:pt x="15520" y="187889"/>
                  <a:pt x="34664" y="187889"/>
                </a:cubicBezTo>
                <a:cubicBezTo>
                  <a:pt x="53808" y="187889"/>
                  <a:pt x="69328" y="203409"/>
                  <a:pt x="69328" y="222553"/>
                </a:cubicBezTo>
                <a:cubicBezTo>
                  <a:pt x="69328" y="241697"/>
                  <a:pt x="53808" y="257217"/>
                  <a:pt x="34664" y="257217"/>
                </a:cubicBezTo>
                <a:close/>
                <a:moveTo>
                  <a:pt x="201636" y="257217"/>
                </a:moveTo>
                <a:cubicBezTo>
                  <a:pt x="182492" y="257217"/>
                  <a:pt x="166972" y="241697"/>
                  <a:pt x="166972" y="222553"/>
                </a:cubicBezTo>
                <a:cubicBezTo>
                  <a:pt x="166972" y="203409"/>
                  <a:pt x="182492" y="187889"/>
                  <a:pt x="201636" y="187889"/>
                </a:cubicBezTo>
                <a:cubicBezTo>
                  <a:pt x="220780" y="187889"/>
                  <a:pt x="236300" y="203409"/>
                  <a:pt x="236300" y="222553"/>
                </a:cubicBezTo>
                <a:cubicBezTo>
                  <a:pt x="236300" y="241697"/>
                  <a:pt x="220780" y="257217"/>
                  <a:pt x="201636" y="257217"/>
                </a:cubicBezTo>
                <a:close/>
                <a:moveTo>
                  <a:pt x="368608" y="257217"/>
                </a:moveTo>
                <a:cubicBezTo>
                  <a:pt x="349464" y="257217"/>
                  <a:pt x="333944" y="241697"/>
                  <a:pt x="333944" y="222553"/>
                </a:cubicBezTo>
                <a:cubicBezTo>
                  <a:pt x="333944" y="203409"/>
                  <a:pt x="349464" y="187889"/>
                  <a:pt x="368608" y="187889"/>
                </a:cubicBezTo>
                <a:cubicBezTo>
                  <a:pt x="387752" y="187889"/>
                  <a:pt x="403272" y="203409"/>
                  <a:pt x="403272" y="222553"/>
                </a:cubicBezTo>
                <a:cubicBezTo>
                  <a:pt x="403272" y="241697"/>
                  <a:pt x="387752" y="257217"/>
                  <a:pt x="368608" y="257217"/>
                </a:cubicBezTo>
                <a:close/>
                <a:moveTo>
                  <a:pt x="535580" y="257217"/>
                </a:moveTo>
                <a:cubicBezTo>
                  <a:pt x="516436" y="257217"/>
                  <a:pt x="500916" y="241697"/>
                  <a:pt x="500916" y="222553"/>
                </a:cubicBezTo>
                <a:cubicBezTo>
                  <a:pt x="500916" y="203409"/>
                  <a:pt x="516436" y="187889"/>
                  <a:pt x="535580" y="187889"/>
                </a:cubicBezTo>
                <a:cubicBezTo>
                  <a:pt x="554724" y="187889"/>
                  <a:pt x="570244" y="203409"/>
                  <a:pt x="570244" y="222553"/>
                </a:cubicBezTo>
                <a:cubicBezTo>
                  <a:pt x="570244" y="241697"/>
                  <a:pt x="554724" y="257217"/>
                  <a:pt x="535580" y="257217"/>
                </a:cubicBezTo>
                <a:close/>
                <a:moveTo>
                  <a:pt x="34664" y="445106"/>
                </a:moveTo>
                <a:cubicBezTo>
                  <a:pt x="15520" y="445106"/>
                  <a:pt x="0" y="429586"/>
                  <a:pt x="0" y="410442"/>
                </a:cubicBezTo>
                <a:cubicBezTo>
                  <a:pt x="0" y="391298"/>
                  <a:pt x="15520" y="375778"/>
                  <a:pt x="34664" y="375778"/>
                </a:cubicBezTo>
                <a:cubicBezTo>
                  <a:pt x="53808" y="375778"/>
                  <a:pt x="69328" y="391298"/>
                  <a:pt x="69328" y="410442"/>
                </a:cubicBezTo>
                <a:cubicBezTo>
                  <a:pt x="69328" y="429586"/>
                  <a:pt x="53808" y="445106"/>
                  <a:pt x="34664" y="445106"/>
                </a:cubicBezTo>
                <a:close/>
                <a:moveTo>
                  <a:pt x="201636" y="445106"/>
                </a:moveTo>
                <a:cubicBezTo>
                  <a:pt x="182492" y="445106"/>
                  <a:pt x="166972" y="429586"/>
                  <a:pt x="166972" y="410442"/>
                </a:cubicBezTo>
                <a:cubicBezTo>
                  <a:pt x="166972" y="391298"/>
                  <a:pt x="182492" y="375778"/>
                  <a:pt x="201636" y="375778"/>
                </a:cubicBezTo>
                <a:cubicBezTo>
                  <a:pt x="220780" y="375778"/>
                  <a:pt x="236300" y="391298"/>
                  <a:pt x="236300" y="410442"/>
                </a:cubicBezTo>
                <a:cubicBezTo>
                  <a:pt x="236300" y="429586"/>
                  <a:pt x="220780" y="445106"/>
                  <a:pt x="201636" y="445106"/>
                </a:cubicBezTo>
                <a:close/>
                <a:moveTo>
                  <a:pt x="368608" y="445106"/>
                </a:moveTo>
                <a:cubicBezTo>
                  <a:pt x="349464" y="445106"/>
                  <a:pt x="333944" y="429586"/>
                  <a:pt x="333944" y="410442"/>
                </a:cubicBezTo>
                <a:cubicBezTo>
                  <a:pt x="333944" y="391298"/>
                  <a:pt x="349464" y="375778"/>
                  <a:pt x="368608" y="375778"/>
                </a:cubicBezTo>
                <a:cubicBezTo>
                  <a:pt x="387752" y="375778"/>
                  <a:pt x="403272" y="391298"/>
                  <a:pt x="403272" y="410442"/>
                </a:cubicBezTo>
                <a:cubicBezTo>
                  <a:pt x="403272" y="429586"/>
                  <a:pt x="387752" y="445106"/>
                  <a:pt x="368608" y="445106"/>
                </a:cubicBezTo>
                <a:close/>
                <a:moveTo>
                  <a:pt x="535580" y="445106"/>
                </a:moveTo>
                <a:cubicBezTo>
                  <a:pt x="516436" y="445106"/>
                  <a:pt x="500916" y="429586"/>
                  <a:pt x="500916" y="410442"/>
                </a:cubicBezTo>
                <a:cubicBezTo>
                  <a:pt x="500916" y="391298"/>
                  <a:pt x="516436" y="375778"/>
                  <a:pt x="535580" y="375778"/>
                </a:cubicBezTo>
                <a:cubicBezTo>
                  <a:pt x="554724" y="375778"/>
                  <a:pt x="570244" y="391298"/>
                  <a:pt x="570244" y="410442"/>
                </a:cubicBezTo>
                <a:cubicBezTo>
                  <a:pt x="570244" y="429586"/>
                  <a:pt x="554724" y="445106"/>
                  <a:pt x="535580" y="445106"/>
                </a:cubicBezTo>
                <a:close/>
                <a:moveTo>
                  <a:pt x="34664" y="632995"/>
                </a:moveTo>
                <a:cubicBezTo>
                  <a:pt x="15520" y="632995"/>
                  <a:pt x="0" y="617475"/>
                  <a:pt x="0" y="598331"/>
                </a:cubicBezTo>
                <a:cubicBezTo>
                  <a:pt x="0" y="579187"/>
                  <a:pt x="15520" y="563667"/>
                  <a:pt x="34664" y="563667"/>
                </a:cubicBezTo>
                <a:cubicBezTo>
                  <a:pt x="53808" y="563667"/>
                  <a:pt x="69328" y="579187"/>
                  <a:pt x="69328" y="598331"/>
                </a:cubicBezTo>
                <a:cubicBezTo>
                  <a:pt x="69328" y="617475"/>
                  <a:pt x="53808" y="632995"/>
                  <a:pt x="34664" y="632995"/>
                </a:cubicBezTo>
                <a:close/>
                <a:moveTo>
                  <a:pt x="201636" y="632995"/>
                </a:moveTo>
                <a:cubicBezTo>
                  <a:pt x="182492" y="632995"/>
                  <a:pt x="166972" y="617475"/>
                  <a:pt x="166972" y="598331"/>
                </a:cubicBezTo>
                <a:cubicBezTo>
                  <a:pt x="166972" y="579187"/>
                  <a:pt x="182492" y="563667"/>
                  <a:pt x="201636" y="563667"/>
                </a:cubicBezTo>
                <a:cubicBezTo>
                  <a:pt x="220780" y="563667"/>
                  <a:pt x="236300" y="579187"/>
                  <a:pt x="236300" y="598331"/>
                </a:cubicBezTo>
                <a:cubicBezTo>
                  <a:pt x="236300" y="617475"/>
                  <a:pt x="220780" y="632995"/>
                  <a:pt x="201636" y="632995"/>
                </a:cubicBezTo>
                <a:close/>
                <a:moveTo>
                  <a:pt x="368608" y="632995"/>
                </a:moveTo>
                <a:cubicBezTo>
                  <a:pt x="349464" y="632995"/>
                  <a:pt x="333944" y="617475"/>
                  <a:pt x="333944" y="598331"/>
                </a:cubicBezTo>
                <a:cubicBezTo>
                  <a:pt x="333944" y="579187"/>
                  <a:pt x="349464" y="563667"/>
                  <a:pt x="368608" y="563667"/>
                </a:cubicBezTo>
                <a:cubicBezTo>
                  <a:pt x="387752" y="563667"/>
                  <a:pt x="403272" y="579187"/>
                  <a:pt x="403272" y="598331"/>
                </a:cubicBezTo>
                <a:cubicBezTo>
                  <a:pt x="403272" y="617475"/>
                  <a:pt x="387752" y="632995"/>
                  <a:pt x="368608" y="632995"/>
                </a:cubicBezTo>
                <a:close/>
                <a:moveTo>
                  <a:pt x="535580" y="632995"/>
                </a:moveTo>
                <a:cubicBezTo>
                  <a:pt x="516436" y="632995"/>
                  <a:pt x="500916" y="617475"/>
                  <a:pt x="500916" y="598331"/>
                </a:cubicBezTo>
                <a:cubicBezTo>
                  <a:pt x="500916" y="579187"/>
                  <a:pt x="516436" y="563667"/>
                  <a:pt x="535580" y="563667"/>
                </a:cubicBezTo>
                <a:cubicBezTo>
                  <a:pt x="554724" y="563667"/>
                  <a:pt x="570244" y="579187"/>
                  <a:pt x="570244" y="598331"/>
                </a:cubicBezTo>
                <a:cubicBezTo>
                  <a:pt x="570244" y="617475"/>
                  <a:pt x="554724" y="632995"/>
                  <a:pt x="535580" y="632995"/>
                </a:cubicBezTo>
                <a:close/>
                <a:moveTo>
                  <a:pt x="34664" y="820884"/>
                </a:moveTo>
                <a:cubicBezTo>
                  <a:pt x="15520" y="820884"/>
                  <a:pt x="0" y="805364"/>
                  <a:pt x="0" y="786220"/>
                </a:cubicBezTo>
                <a:cubicBezTo>
                  <a:pt x="0" y="767076"/>
                  <a:pt x="15520" y="751556"/>
                  <a:pt x="34664" y="751556"/>
                </a:cubicBezTo>
                <a:cubicBezTo>
                  <a:pt x="53808" y="751556"/>
                  <a:pt x="69328" y="767076"/>
                  <a:pt x="69328" y="786220"/>
                </a:cubicBezTo>
                <a:cubicBezTo>
                  <a:pt x="69328" y="805364"/>
                  <a:pt x="53808" y="820884"/>
                  <a:pt x="34664" y="820884"/>
                </a:cubicBezTo>
                <a:close/>
                <a:moveTo>
                  <a:pt x="201636" y="820884"/>
                </a:moveTo>
                <a:cubicBezTo>
                  <a:pt x="182492" y="820884"/>
                  <a:pt x="166972" y="805364"/>
                  <a:pt x="166972" y="786220"/>
                </a:cubicBezTo>
                <a:cubicBezTo>
                  <a:pt x="166972" y="767076"/>
                  <a:pt x="182492" y="751556"/>
                  <a:pt x="201636" y="751556"/>
                </a:cubicBezTo>
                <a:cubicBezTo>
                  <a:pt x="220780" y="751556"/>
                  <a:pt x="236300" y="767076"/>
                  <a:pt x="236300" y="786220"/>
                </a:cubicBezTo>
                <a:cubicBezTo>
                  <a:pt x="236300" y="805364"/>
                  <a:pt x="220780" y="820884"/>
                  <a:pt x="201636" y="820884"/>
                </a:cubicBezTo>
                <a:close/>
                <a:moveTo>
                  <a:pt x="368608" y="820884"/>
                </a:moveTo>
                <a:cubicBezTo>
                  <a:pt x="349464" y="820884"/>
                  <a:pt x="333944" y="805364"/>
                  <a:pt x="333944" y="786220"/>
                </a:cubicBezTo>
                <a:cubicBezTo>
                  <a:pt x="333944" y="767076"/>
                  <a:pt x="349464" y="751556"/>
                  <a:pt x="368608" y="751556"/>
                </a:cubicBezTo>
                <a:cubicBezTo>
                  <a:pt x="387752" y="751556"/>
                  <a:pt x="403272" y="767076"/>
                  <a:pt x="403272" y="786220"/>
                </a:cubicBezTo>
                <a:cubicBezTo>
                  <a:pt x="403272" y="805364"/>
                  <a:pt x="387752" y="820884"/>
                  <a:pt x="368608" y="820884"/>
                </a:cubicBezTo>
                <a:close/>
                <a:moveTo>
                  <a:pt x="535580" y="820884"/>
                </a:moveTo>
                <a:cubicBezTo>
                  <a:pt x="516436" y="820884"/>
                  <a:pt x="500916" y="805364"/>
                  <a:pt x="500916" y="786220"/>
                </a:cubicBezTo>
                <a:cubicBezTo>
                  <a:pt x="500916" y="767076"/>
                  <a:pt x="516436" y="751556"/>
                  <a:pt x="535580" y="751556"/>
                </a:cubicBezTo>
                <a:cubicBezTo>
                  <a:pt x="554724" y="751556"/>
                  <a:pt x="570244" y="767076"/>
                  <a:pt x="570244" y="786220"/>
                </a:cubicBezTo>
                <a:cubicBezTo>
                  <a:pt x="570244" y="805364"/>
                  <a:pt x="554724" y="820884"/>
                  <a:pt x="535580" y="820884"/>
                </a:cubicBezTo>
                <a:close/>
                <a:moveTo>
                  <a:pt x="34664" y="1008772"/>
                </a:moveTo>
                <a:cubicBezTo>
                  <a:pt x="15520" y="1008772"/>
                  <a:pt x="0" y="993252"/>
                  <a:pt x="0" y="974108"/>
                </a:cubicBezTo>
                <a:cubicBezTo>
                  <a:pt x="0" y="954964"/>
                  <a:pt x="15520" y="939444"/>
                  <a:pt x="34664" y="939444"/>
                </a:cubicBezTo>
                <a:cubicBezTo>
                  <a:pt x="53808" y="939444"/>
                  <a:pt x="69328" y="954964"/>
                  <a:pt x="69328" y="974108"/>
                </a:cubicBezTo>
                <a:cubicBezTo>
                  <a:pt x="69328" y="993252"/>
                  <a:pt x="53808" y="1008772"/>
                  <a:pt x="34664" y="1008772"/>
                </a:cubicBezTo>
                <a:close/>
                <a:moveTo>
                  <a:pt x="201636" y="1008772"/>
                </a:moveTo>
                <a:cubicBezTo>
                  <a:pt x="182492" y="1008772"/>
                  <a:pt x="166972" y="993252"/>
                  <a:pt x="166972" y="974108"/>
                </a:cubicBezTo>
                <a:cubicBezTo>
                  <a:pt x="166972" y="954964"/>
                  <a:pt x="182492" y="939444"/>
                  <a:pt x="201636" y="939444"/>
                </a:cubicBezTo>
                <a:cubicBezTo>
                  <a:pt x="220780" y="939444"/>
                  <a:pt x="236300" y="954964"/>
                  <a:pt x="236300" y="974108"/>
                </a:cubicBezTo>
                <a:cubicBezTo>
                  <a:pt x="236300" y="993252"/>
                  <a:pt x="220780" y="1008772"/>
                  <a:pt x="201636" y="1008772"/>
                </a:cubicBezTo>
                <a:close/>
                <a:moveTo>
                  <a:pt x="368608" y="1008772"/>
                </a:moveTo>
                <a:cubicBezTo>
                  <a:pt x="349464" y="1008772"/>
                  <a:pt x="333944" y="993252"/>
                  <a:pt x="333944" y="974108"/>
                </a:cubicBezTo>
                <a:cubicBezTo>
                  <a:pt x="333944" y="954964"/>
                  <a:pt x="349464" y="939444"/>
                  <a:pt x="368608" y="939444"/>
                </a:cubicBezTo>
                <a:cubicBezTo>
                  <a:pt x="387752" y="939444"/>
                  <a:pt x="403272" y="954964"/>
                  <a:pt x="403272" y="974108"/>
                </a:cubicBezTo>
                <a:cubicBezTo>
                  <a:pt x="403272" y="993252"/>
                  <a:pt x="387752" y="1008772"/>
                  <a:pt x="368608" y="1008772"/>
                </a:cubicBezTo>
                <a:close/>
                <a:moveTo>
                  <a:pt x="535580" y="1008772"/>
                </a:moveTo>
                <a:cubicBezTo>
                  <a:pt x="516436" y="1008772"/>
                  <a:pt x="500916" y="993252"/>
                  <a:pt x="500916" y="974108"/>
                </a:cubicBezTo>
                <a:cubicBezTo>
                  <a:pt x="500916" y="954964"/>
                  <a:pt x="516436" y="939444"/>
                  <a:pt x="535580" y="939444"/>
                </a:cubicBezTo>
                <a:cubicBezTo>
                  <a:pt x="554724" y="939444"/>
                  <a:pt x="570244" y="954964"/>
                  <a:pt x="570244" y="974108"/>
                </a:cubicBezTo>
                <a:cubicBezTo>
                  <a:pt x="570244" y="993252"/>
                  <a:pt x="554724" y="1008772"/>
                  <a:pt x="535580" y="1008772"/>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12" name="任意多边形: 形状 11"/>
          <p:cNvSpPr/>
          <p:nvPr userDrawn="1">
            <p:custDataLst>
              <p:tags r:id="rId5"/>
            </p:custDataLst>
          </p:nvPr>
        </p:nvSpPr>
        <p:spPr>
          <a:xfrm flipH="1" flipV="1">
            <a:off x="11230968" y="6081713"/>
            <a:ext cx="961029" cy="776286"/>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pic>
        <p:nvPicPr>
          <p:cNvPr id="13" name="图片 12"/>
          <p:cNvPicPr>
            <a:picLocks noChangeAspect="1"/>
          </p:cNvPicPr>
          <p:nvPr userDrawn="1">
            <p:custDataLst>
              <p:tags r:id="rId6"/>
            </p:custDataLst>
          </p:nvPr>
        </p:nvPicPr>
        <p:blipFill rotWithShape="1">
          <a:blip r:embed="rId25"/>
          <a:srcRect/>
          <a:stretch>
            <a:fillRect/>
          </a:stretch>
        </p:blipFill>
        <p:spPr>
          <a:xfrm>
            <a:off x="6095999" y="1352483"/>
            <a:ext cx="5292725" cy="3940607"/>
          </a:xfrm>
          <a:prstGeom prst="rect">
            <a:avLst/>
          </a:prstGeom>
        </p:spPr>
      </p:pic>
      <p:sp>
        <p:nvSpPr>
          <p:cNvPr id="15" name="矩形 14"/>
          <p:cNvSpPr/>
          <p:nvPr userDrawn="1">
            <p:custDataLst>
              <p:tags r:id="rId7"/>
            </p:custDataLst>
          </p:nvPr>
        </p:nvSpPr>
        <p:spPr>
          <a:xfrm>
            <a:off x="0" y="5156200"/>
            <a:ext cx="11388726" cy="1132164"/>
          </a:xfrm>
          <a:prstGeom prst="rect">
            <a:avLst/>
          </a:prstGeom>
          <a:solidFill>
            <a:srgbClr val="FFFFFF"/>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任意多边形: 形状 15"/>
          <p:cNvSpPr/>
          <p:nvPr userDrawn="1">
            <p:custDataLst>
              <p:tags r:id="rId8"/>
            </p:custDataLst>
          </p:nvPr>
        </p:nvSpPr>
        <p:spPr>
          <a:xfrm>
            <a:off x="1" y="2"/>
            <a:ext cx="1973942" cy="1594482"/>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accent2">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2" name="椭圆 21"/>
          <p:cNvSpPr/>
          <p:nvPr userDrawn="1">
            <p:custDataLst>
              <p:tags r:id="rId9"/>
            </p:custDataLst>
          </p:nvPr>
        </p:nvSpPr>
        <p:spPr>
          <a:xfrm>
            <a:off x="10501994" y="3082014"/>
            <a:ext cx="855266" cy="855264"/>
          </a:xfrm>
          <a:prstGeom prst="ellipse">
            <a:avLst/>
          </a:prstGeom>
          <a:gradFill flip="none" rotWithShape="1">
            <a:gsLst>
              <a:gs pos="99000">
                <a:schemeClr val="accent2">
                  <a:lumMod val="75000"/>
                </a:schemeClr>
              </a:gs>
              <a:gs pos="65000">
                <a:schemeClr val="accent2"/>
              </a:gs>
              <a:gs pos="15000">
                <a:schemeClr val="accent2">
                  <a:lumMod val="20000"/>
                  <a:lumOff val="80000"/>
                </a:schemeClr>
              </a:gs>
              <a:gs pos="43000">
                <a:schemeClr val="accent2">
                  <a:lumMod val="60000"/>
                  <a:lumOff val="40000"/>
                </a:schemeClr>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3" name="等腰三角形 22"/>
          <p:cNvSpPr/>
          <p:nvPr userDrawn="1">
            <p:custDataLst>
              <p:tags r:id="rId10"/>
            </p:custDataLst>
          </p:nvPr>
        </p:nvSpPr>
        <p:spPr>
          <a:xfrm rot="5400000">
            <a:off x="10652393" y="5679739"/>
            <a:ext cx="152400" cy="85086"/>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userDrawn="1">
            <p:custDataLst>
              <p:tags r:id="rId11"/>
            </p:custDataLst>
          </p:nvPr>
        </p:nvSpPr>
        <p:spPr>
          <a:xfrm rot="5400000" flipV="1">
            <a:off x="10487449" y="5679739"/>
            <a:ext cx="152400" cy="85086"/>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userDrawn="1">
            <p:custDataLst>
              <p:tags r:id="rId12"/>
            </p:custDataLst>
          </p:nvPr>
        </p:nvCxnSpPr>
        <p:spPr>
          <a:xfrm flipH="1">
            <a:off x="4714875" y="5722282"/>
            <a:ext cx="5296593"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userDrawn="1">
            <p:custDataLst>
              <p:tags r:id="rId13"/>
            </p:custDataLst>
          </p:nvPr>
        </p:nvSpPr>
        <p:spPr>
          <a:xfrm>
            <a:off x="6863831" y="2149221"/>
            <a:ext cx="185815" cy="185815"/>
          </a:xfrm>
          <a:prstGeom prst="ellipse">
            <a:avLst/>
          </a:prstGeom>
          <a:gradFill flip="none" rotWithShape="1">
            <a:gsLst>
              <a:gs pos="99000">
                <a:schemeClr val="accent2">
                  <a:lumMod val="75000"/>
                </a:schemeClr>
              </a:gs>
              <a:gs pos="65000">
                <a:schemeClr val="accent2"/>
              </a:gs>
              <a:gs pos="15000">
                <a:schemeClr val="accent2">
                  <a:lumMod val="20000"/>
                  <a:lumOff val="80000"/>
                </a:schemeClr>
              </a:gs>
              <a:gs pos="43000">
                <a:schemeClr val="accent2">
                  <a:lumMod val="60000"/>
                  <a:lumOff val="40000"/>
                </a:schemeClr>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34" name="直接连接符 33"/>
          <p:cNvCxnSpPr/>
          <p:nvPr userDrawn="1">
            <p:custDataLst>
              <p:tags r:id="rId14"/>
            </p:custDataLst>
          </p:nvPr>
        </p:nvCxnSpPr>
        <p:spPr>
          <a:xfrm>
            <a:off x="808045" y="756100"/>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15"/>
            </p:custDataLst>
          </p:nvPr>
        </p:nvCxnSpPr>
        <p:spPr>
          <a:xfrm>
            <a:off x="808045" y="821637"/>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16"/>
            </p:custDataLst>
          </p:nvPr>
        </p:nvCxnSpPr>
        <p:spPr>
          <a:xfrm>
            <a:off x="808045" y="887173"/>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7"/>
            </p:custDataLst>
          </p:nvPr>
        </p:nvCxnSpPr>
        <p:spPr>
          <a:xfrm flipV="1">
            <a:off x="414958" y="2085982"/>
            <a:ext cx="0" cy="2574918"/>
          </a:xfrm>
          <a:prstGeom prst="line">
            <a:avLst/>
          </a:prstGeom>
          <a:ln>
            <a:solidFill>
              <a:schemeClr val="bg2">
                <a:lumMod val="90000"/>
                <a:alpha val="2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18"/>
            </p:custDataLst>
          </p:nvPr>
        </p:nvSpPr>
        <p:spPr>
          <a:xfrm>
            <a:off x="803274" y="1605312"/>
            <a:ext cx="5292723" cy="2330218"/>
          </a:xfrm>
        </p:spPr>
        <p:txBody>
          <a:bodyPr wrap="square" anchor="b">
            <a:normAutofit/>
          </a:bodyPr>
          <a:lstStyle>
            <a:lvl1pPr algn="l">
              <a:lnSpc>
                <a:spcPct val="100000"/>
              </a:lnSpc>
              <a:defRPr sz="6000">
                <a:solidFill>
                  <a:schemeClr val="tx2"/>
                </a:solidFill>
              </a:defRPr>
            </a:lvl1pPr>
          </a:lstStyle>
          <a:p>
            <a:r>
              <a:rPr lang="zh-CN" altLang="en-US" dirty="0"/>
              <a:t>单击此处编辑</a:t>
            </a:r>
            <a:br>
              <a:rPr lang="en-US" altLang="zh-CN" dirty="0"/>
            </a:br>
            <a:r>
              <a:rPr lang="zh-CN" altLang="en-US" dirty="0"/>
              <a:t>母版标题样式</a:t>
            </a:r>
          </a:p>
        </p:txBody>
      </p:sp>
      <p:sp>
        <p:nvSpPr>
          <p:cNvPr id="4" name="日期占位符 3"/>
          <p:cNvSpPr>
            <a:spLocks noGrp="1"/>
          </p:cNvSpPr>
          <p:nvPr>
            <p:ph type="dt" sz="half" idx="10"/>
            <p:custDataLst>
              <p:tags r:id="rId19"/>
            </p:custDataLst>
          </p:nvPr>
        </p:nvSpPr>
        <p:spPr/>
        <p:txBody>
          <a:bodyPr wrap="square">
            <a:normAutofit/>
          </a:bodyPr>
          <a:lstStyle/>
          <a:p>
            <a:fld id="{5592522B-0F24-4480-B9DD-A9474A6880D6}" type="datetimeFigureOut">
              <a:rPr lang="zh-CN" altLang="en-US" smtClean="0"/>
              <a:t>2024/6/28</a:t>
            </a:fld>
            <a:endParaRPr lang="zh-CN" altLang="en-US"/>
          </a:p>
        </p:txBody>
      </p:sp>
      <p:sp>
        <p:nvSpPr>
          <p:cNvPr id="5" name="页脚占位符 4"/>
          <p:cNvSpPr>
            <a:spLocks noGrp="1"/>
          </p:cNvSpPr>
          <p:nvPr>
            <p:ph type="ftr" sz="quarter" idx="11"/>
            <p:custDataLst>
              <p:tags r:id="rId20"/>
            </p:custDataLst>
          </p:nvPr>
        </p:nvSpPr>
        <p:spPr/>
        <p:txBody>
          <a:bodyPr/>
          <a:lstStyle/>
          <a:p>
            <a:endParaRPr lang="zh-CN" altLang="en-US"/>
          </a:p>
        </p:txBody>
      </p:sp>
      <p:sp>
        <p:nvSpPr>
          <p:cNvPr id="6" name="灯片编号占位符 5"/>
          <p:cNvSpPr>
            <a:spLocks noGrp="1"/>
          </p:cNvSpPr>
          <p:nvPr>
            <p:ph type="sldNum" sz="quarter" idx="12"/>
            <p:custDataLst>
              <p:tags r:id="rId21"/>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10" name="公司名占位符 6"/>
          <p:cNvSpPr>
            <a:spLocks noGrp="1"/>
          </p:cNvSpPr>
          <p:nvPr>
            <p:ph type="body" sz="quarter" idx="13" hasCustomPrompt="1"/>
            <p:custDataLst>
              <p:tags r:id="rId22"/>
            </p:custDataLst>
          </p:nvPr>
        </p:nvSpPr>
        <p:spPr>
          <a:xfrm>
            <a:off x="1362119" y="570675"/>
            <a:ext cx="2880000" cy="504000"/>
          </a:xfrm>
        </p:spPr>
        <p:txBody>
          <a:bodyPr wrap="square" anchor="ctr">
            <a:normAutofit/>
          </a:bodyPr>
          <a:lstStyle>
            <a:lvl1pPr marL="0" indent="0">
              <a:lnSpc>
                <a:spcPct val="100000"/>
              </a:lnSpc>
              <a:buNone/>
              <a:defRPr sz="1800">
                <a:solidFill>
                  <a:schemeClr val="tx1"/>
                </a:solidFill>
              </a:defRPr>
            </a:lvl1pPr>
          </a:lstStyle>
          <a:p>
            <a:pPr lvl="0"/>
            <a:r>
              <a:rPr lang="zh-CN" altLang="en-US" dirty="0"/>
              <a:t>公司名</a:t>
            </a:r>
          </a:p>
        </p:txBody>
      </p:sp>
      <p:sp>
        <p:nvSpPr>
          <p:cNvPr id="24" name="署名占位符 10"/>
          <p:cNvSpPr>
            <a:spLocks noGrp="1"/>
          </p:cNvSpPr>
          <p:nvPr>
            <p:ph type="body" sz="quarter" idx="17" hasCustomPrompt="1"/>
            <p:custDataLst>
              <p:tags r:id="rId23"/>
            </p:custDataLst>
          </p:nvPr>
        </p:nvSpPr>
        <p:spPr>
          <a:xfrm>
            <a:off x="803275" y="5470282"/>
            <a:ext cx="2880000" cy="504000"/>
          </a:xfrm>
          <a:prstGeom prst="roundRect">
            <a:avLst>
              <a:gd name="adj" fmla="val 50000"/>
            </a:avLst>
          </a:prstGeom>
          <a:gradFill flip="none" rotWithShape="1">
            <a:gsLst>
              <a:gs pos="3000">
                <a:schemeClr val="accent2"/>
              </a:gs>
              <a:gs pos="90000">
                <a:schemeClr val="accent1"/>
              </a:gs>
            </a:gsLst>
            <a:lin ang="2700000" scaled="1"/>
            <a:tileRect/>
          </a:gradFill>
          <a:ln>
            <a:noFill/>
          </a:ln>
          <a:effectLst>
            <a:outerShdw blurRad="190500" dist="127000" dir="5400000" algn="t"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chorCtr="1">
            <a:normAutofit/>
          </a:bodyPr>
          <a:lstStyle>
            <a:lvl1pPr marL="0" indent="0">
              <a:lnSpc>
                <a:spcPct val="100000"/>
              </a:lnSpc>
              <a:spcBef>
                <a:spcPts val="0"/>
              </a:spcBef>
              <a:buNone/>
              <a:defRPr lang="zh-CN" altLang="en-US" sz="1800" b="1" dirty="0">
                <a:solidFill>
                  <a:srgbClr val="FFFFFF"/>
                </a:solidFill>
              </a:defRPr>
            </a:lvl1pPr>
          </a:lstStyle>
          <a:p>
            <a:pPr marL="228600" lvl="0" indent="-228600" algn="ctr"/>
            <a:r>
              <a:rPr lang="zh-CN" altLang="en-US" dirty="0"/>
              <a:t>署名</a:t>
            </a:r>
          </a:p>
        </p:txBody>
      </p:sp>
    </p:spTree>
    <p:extLst>
      <p:ext uri="{BB962C8B-B14F-4D97-AF65-F5344CB8AC3E}">
        <p14:creationId xmlns:p14="http://schemas.microsoft.com/office/powerpoint/2010/main" val="1741897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6A399-D478-2B9F-6388-D9D7024A354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4449613D-4FC4-4173-3948-7583CC05AA3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828768E5-5A35-EAAB-112E-004570DBF43F}"/>
              </a:ext>
            </a:extLst>
          </p:cNvPr>
          <p:cNvSpPr>
            <a:spLocks noGrp="1"/>
          </p:cNvSpPr>
          <p:nvPr>
            <p:ph type="dt" sz="half" idx="10"/>
          </p:nvPr>
        </p:nvSpPr>
        <p:spPr/>
        <p:txBody>
          <a:bodyPr/>
          <a:lstStyle/>
          <a:p>
            <a:fld id="{8BBD706B-2F70-4AE6-A530-351B1D9A515F}" type="datetimeFigureOut">
              <a:rPr lang="en-US" smtClean="0"/>
              <a:t>6/28/2024</a:t>
            </a:fld>
            <a:endParaRPr lang="en-US"/>
          </a:p>
        </p:txBody>
      </p:sp>
      <p:sp>
        <p:nvSpPr>
          <p:cNvPr id="5" name="页脚占位符 4">
            <a:extLst>
              <a:ext uri="{FF2B5EF4-FFF2-40B4-BE49-F238E27FC236}">
                <a16:creationId xmlns:a16="http://schemas.microsoft.com/office/drawing/2014/main" id="{D96D3A34-D3C2-1BFE-CDDC-D7C7599510B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D34ABDA6-01C9-8BE7-6022-F6CD2EA098E4}"/>
              </a:ext>
            </a:extLst>
          </p:cNvPr>
          <p:cNvSpPr>
            <a:spLocks noGrp="1"/>
          </p:cNvSpPr>
          <p:nvPr>
            <p:ph type="sldNum" sz="quarter" idx="12"/>
          </p:nvPr>
        </p:nvSpPr>
        <p:spPr/>
        <p:txBody>
          <a:bodyPr/>
          <a:lstStyle/>
          <a:p>
            <a:fld id="{FB76FE6E-D0D4-41E5-AA28-FD14DF1E358E}" type="slidenum">
              <a:rPr lang="en-US" smtClean="0"/>
              <a:t>‹#›</a:t>
            </a:fld>
            <a:endParaRPr lang="en-US"/>
          </a:p>
        </p:txBody>
      </p:sp>
    </p:spTree>
    <p:extLst>
      <p:ext uri="{BB962C8B-B14F-4D97-AF65-F5344CB8AC3E}">
        <p14:creationId xmlns:p14="http://schemas.microsoft.com/office/powerpoint/2010/main" val="208158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222545-E99F-91F7-3ECC-F1B4EE388D3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0320E17F-08AA-4E14-ACAE-C4CD4B63B3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6245F61-FDF5-F620-2162-A3450102B608}"/>
              </a:ext>
            </a:extLst>
          </p:cNvPr>
          <p:cNvSpPr>
            <a:spLocks noGrp="1"/>
          </p:cNvSpPr>
          <p:nvPr>
            <p:ph type="dt" sz="half" idx="10"/>
          </p:nvPr>
        </p:nvSpPr>
        <p:spPr/>
        <p:txBody>
          <a:bodyPr/>
          <a:lstStyle/>
          <a:p>
            <a:fld id="{8BBD706B-2F70-4AE6-A530-351B1D9A515F}" type="datetimeFigureOut">
              <a:rPr lang="en-US" smtClean="0"/>
              <a:t>6/28/2024</a:t>
            </a:fld>
            <a:endParaRPr lang="en-US"/>
          </a:p>
        </p:txBody>
      </p:sp>
      <p:sp>
        <p:nvSpPr>
          <p:cNvPr id="5" name="页脚占位符 4">
            <a:extLst>
              <a:ext uri="{FF2B5EF4-FFF2-40B4-BE49-F238E27FC236}">
                <a16:creationId xmlns:a16="http://schemas.microsoft.com/office/drawing/2014/main" id="{3A1DA056-640E-E9FD-E73C-CBDE00DD392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06825864-952B-C736-2D8F-F69B4D070D13}"/>
              </a:ext>
            </a:extLst>
          </p:cNvPr>
          <p:cNvSpPr>
            <a:spLocks noGrp="1"/>
          </p:cNvSpPr>
          <p:nvPr>
            <p:ph type="sldNum" sz="quarter" idx="12"/>
          </p:nvPr>
        </p:nvSpPr>
        <p:spPr/>
        <p:txBody>
          <a:bodyPr/>
          <a:lstStyle/>
          <a:p>
            <a:fld id="{FB76FE6E-D0D4-41E5-AA28-FD14DF1E358E}" type="slidenum">
              <a:rPr lang="en-US" smtClean="0"/>
              <a:t>‹#›</a:t>
            </a:fld>
            <a:endParaRPr lang="en-US"/>
          </a:p>
        </p:txBody>
      </p:sp>
    </p:spTree>
    <p:extLst>
      <p:ext uri="{BB962C8B-B14F-4D97-AF65-F5344CB8AC3E}">
        <p14:creationId xmlns:p14="http://schemas.microsoft.com/office/powerpoint/2010/main" val="1196291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690FB-D161-816A-06BB-B283BDC3DEA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C44F190-1397-6A2A-4FF8-A0EF95CD2A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2D4EFC89-4FFC-E75F-504D-C46A4C6534D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89C7E228-116D-805A-BAC5-2C155CAD84F5}"/>
              </a:ext>
            </a:extLst>
          </p:cNvPr>
          <p:cNvSpPr>
            <a:spLocks noGrp="1"/>
          </p:cNvSpPr>
          <p:nvPr>
            <p:ph type="dt" sz="half" idx="10"/>
          </p:nvPr>
        </p:nvSpPr>
        <p:spPr/>
        <p:txBody>
          <a:bodyPr/>
          <a:lstStyle/>
          <a:p>
            <a:fld id="{8BBD706B-2F70-4AE6-A530-351B1D9A515F}" type="datetimeFigureOut">
              <a:rPr lang="en-US" smtClean="0"/>
              <a:t>6/28/2024</a:t>
            </a:fld>
            <a:endParaRPr lang="en-US"/>
          </a:p>
        </p:txBody>
      </p:sp>
      <p:sp>
        <p:nvSpPr>
          <p:cNvPr id="6" name="页脚占位符 5">
            <a:extLst>
              <a:ext uri="{FF2B5EF4-FFF2-40B4-BE49-F238E27FC236}">
                <a16:creationId xmlns:a16="http://schemas.microsoft.com/office/drawing/2014/main" id="{3022E525-D439-72B5-F302-44664DA5BE4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95B48F7-3929-B64F-CFE6-289A502D05FF}"/>
              </a:ext>
            </a:extLst>
          </p:cNvPr>
          <p:cNvSpPr>
            <a:spLocks noGrp="1"/>
          </p:cNvSpPr>
          <p:nvPr>
            <p:ph type="sldNum" sz="quarter" idx="12"/>
          </p:nvPr>
        </p:nvSpPr>
        <p:spPr/>
        <p:txBody>
          <a:bodyPr/>
          <a:lstStyle/>
          <a:p>
            <a:fld id="{FB76FE6E-D0D4-41E5-AA28-FD14DF1E358E}" type="slidenum">
              <a:rPr lang="en-US" smtClean="0"/>
              <a:t>‹#›</a:t>
            </a:fld>
            <a:endParaRPr lang="en-US"/>
          </a:p>
        </p:txBody>
      </p:sp>
    </p:spTree>
    <p:extLst>
      <p:ext uri="{BB962C8B-B14F-4D97-AF65-F5344CB8AC3E}">
        <p14:creationId xmlns:p14="http://schemas.microsoft.com/office/powerpoint/2010/main" val="333293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0E13B-0645-6D20-8E63-B5FCF664FD38}"/>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29797F2D-1D05-0F94-DA9A-3D9F1BC0B8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B011A3-2915-B0C9-D397-5A7F6DF8EDA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575F5797-3A2B-4B8B-9C10-5C3B5097B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5BEB53-EC83-84F2-6AE9-306EA17B4AB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92C9CFA-27E9-CF55-ACEF-23B786E29A54}"/>
              </a:ext>
            </a:extLst>
          </p:cNvPr>
          <p:cNvSpPr>
            <a:spLocks noGrp="1"/>
          </p:cNvSpPr>
          <p:nvPr>
            <p:ph type="dt" sz="half" idx="10"/>
          </p:nvPr>
        </p:nvSpPr>
        <p:spPr/>
        <p:txBody>
          <a:bodyPr/>
          <a:lstStyle/>
          <a:p>
            <a:fld id="{8BBD706B-2F70-4AE6-A530-351B1D9A515F}" type="datetimeFigureOut">
              <a:rPr lang="en-US" smtClean="0"/>
              <a:t>6/28/2024</a:t>
            </a:fld>
            <a:endParaRPr lang="en-US"/>
          </a:p>
        </p:txBody>
      </p:sp>
      <p:sp>
        <p:nvSpPr>
          <p:cNvPr id="8" name="页脚占位符 7">
            <a:extLst>
              <a:ext uri="{FF2B5EF4-FFF2-40B4-BE49-F238E27FC236}">
                <a16:creationId xmlns:a16="http://schemas.microsoft.com/office/drawing/2014/main" id="{348172A4-7629-AA57-449C-247D027DFE71}"/>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81DE36F1-4320-6D73-E2ED-7807D8171450}"/>
              </a:ext>
            </a:extLst>
          </p:cNvPr>
          <p:cNvSpPr>
            <a:spLocks noGrp="1"/>
          </p:cNvSpPr>
          <p:nvPr>
            <p:ph type="sldNum" sz="quarter" idx="12"/>
          </p:nvPr>
        </p:nvSpPr>
        <p:spPr/>
        <p:txBody>
          <a:bodyPr/>
          <a:lstStyle/>
          <a:p>
            <a:fld id="{FB76FE6E-D0D4-41E5-AA28-FD14DF1E358E}" type="slidenum">
              <a:rPr lang="en-US" smtClean="0"/>
              <a:t>‹#›</a:t>
            </a:fld>
            <a:endParaRPr lang="en-US"/>
          </a:p>
        </p:txBody>
      </p:sp>
    </p:spTree>
    <p:extLst>
      <p:ext uri="{BB962C8B-B14F-4D97-AF65-F5344CB8AC3E}">
        <p14:creationId xmlns:p14="http://schemas.microsoft.com/office/powerpoint/2010/main" val="3211851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CA8EF-3110-F6B0-A5DB-ED54098F72ED}"/>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4DE05FCF-A054-B3B7-8260-16BD17F00B13}"/>
              </a:ext>
            </a:extLst>
          </p:cNvPr>
          <p:cNvSpPr>
            <a:spLocks noGrp="1"/>
          </p:cNvSpPr>
          <p:nvPr>
            <p:ph type="dt" sz="half" idx="10"/>
          </p:nvPr>
        </p:nvSpPr>
        <p:spPr/>
        <p:txBody>
          <a:bodyPr/>
          <a:lstStyle/>
          <a:p>
            <a:fld id="{8BBD706B-2F70-4AE6-A530-351B1D9A515F}" type="datetimeFigureOut">
              <a:rPr lang="en-US" smtClean="0"/>
              <a:t>6/28/2024</a:t>
            </a:fld>
            <a:endParaRPr lang="en-US"/>
          </a:p>
        </p:txBody>
      </p:sp>
      <p:sp>
        <p:nvSpPr>
          <p:cNvPr id="4" name="页脚占位符 3">
            <a:extLst>
              <a:ext uri="{FF2B5EF4-FFF2-40B4-BE49-F238E27FC236}">
                <a16:creationId xmlns:a16="http://schemas.microsoft.com/office/drawing/2014/main" id="{B050CB77-D2B0-222A-C2F2-A33F0AEAC5D9}"/>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5CF75BBB-6133-9426-63C2-6B3F8497B09F}"/>
              </a:ext>
            </a:extLst>
          </p:cNvPr>
          <p:cNvSpPr>
            <a:spLocks noGrp="1"/>
          </p:cNvSpPr>
          <p:nvPr>
            <p:ph type="sldNum" sz="quarter" idx="12"/>
          </p:nvPr>
        </p:nvSpPr>
        <p:spPr/>
        <p:txBody>
          <a:bodyPr/>
          <a:lstStyle/>
          <a:p>
            <a:fld id="{FB76FE6E-D0D4-41E5-AA28-FD14DF1E358E}" type="slidenum">
              <a:rPr lang="en-US" smtClean="0"/>
              <a:t>‹#›</a:t>
            </a:fld>
            <a:endParaRPr lang="en-US"/>
          </a:p>
        </p:txBody>
      </p:sp>
    </p:spTree>
    <p:extLst>
      <p:ext uri="{BB962C8B-B14F-4D97-AF65-F5344CB8AC3E}">
        <p14:creationId xmlns:p14="http://schemas.microsoft.com/office/powerpoint/2010/main" val="2471790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1678F3-E6F8-EE60-B8D3-3FC0E00E6A85}"/>
              </a:ext>
            </a:extLst>
          </p:cNvPr>
          <p:cNvSpPr>
            <a:spLocks noGrp="1"/>
          </p:cNvSpPr>
          <p:nvPr>
            <p:ph type="dt" sz="half" idx="10"/>
          </p:nvPr>
        </p:nvSpPr>
        <p:spPr/>
        <p:txBody>
          <a:bodyPr/>
          <a:lstStyle/>
          <a:p>
            <a:fld id="{8BBD706B-2F70-4AE6-A530-351B1D9A515F}" type="datetimeFigureOut">
              <a:rPr lang="en-US" smtClean="0"/>
              <a:t>6/28/2024</a:t>
            </a:fld>
            <a:endParaRPr lang="en-US"/>
          </a:p>
        </p:txBody>
      </p:sp>
      <p:sp>
        <p:nvSpPr>
          <p:cNvPr id="3" name="页脚占位符 2">
            <a:extLst>
              <a:ext uri="{FF2B5EF4-FFF2-40B4-BE49-F238E27FC236}">
                <a16:creationId xmlns:a16="http://schemas.microsoft.com/office/drawing/2014/main" id="{A0D5085A-6C5D-8F1B-3B8F-5C62ED79AC74}"/>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B7D9D782-767D-0CCE-8E19-9BFE4BE4D9CD}"/>
              </a:ext>
            </a:extLst>
          </p:cNvPr>
          <p:cNvSpPr>
            <a:spLocks noGrp="1"/>
          </p:cNvSpPr>
          <p:nvPr>
            <p:ph type="sldNum" sz="quarter" idx="12"/>
          </p:nvPr>
        </p:nvSpPr>
        <p:spPr/>
        <p:txBody>
          <a:bodyPr/>
          <a:lstStyle/>
          <a:p>
            <a:fld id="{FB76FE6E-D0D4-41E5-AA28-FD14DF1E358E}" type="slidenum">
              <a:rPr lang="en-US" smtClean="0"/>
              <a:t>‹#›</a:t>
            </a:fld>
            <a:endParaRPr lang="en-US"/>
          </a:p>
        </p:txBody>
      </p:sp>
    </p:spTree>
    <p:extLst>
      <p:ext uri="{BB962C8B-B14F-4D97-AF65-F5344CB8AC3E}">
        <p14:creationId xmlns:p14="http://schemas.microsoft.com/office/powerpoint/2010/main" val="720114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C22AD-1BFE-1078-9BD4-2F73F85E6F9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5B17F54-F2E5-F9ED-3D76-65768E285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0F505788-46E5-FC05-EC6C-5DD3B67E2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2CF5DF-5E2C-7BFB-293F-CFD98CE39CD6}"/>
              </a:ext>
            </a:extLst>
          </p:cNvPr>
          <p:cNvSpPr>
            <a:spLocks noGrp="1"/>
          </p:cNvSpPr>
          <p:nvPr>
            <p:ph type="dt" sz="half" idx="10"/>
          </p:nvPr>
        </p:nvSpPr>
        <p:spPr/>
        <p:txBody>
          <a:bodyPr/>
          <a:lstStyle/>
          <a:p>
            <a:fld id="{8BBD706B-2F70-4AE6-A530-351B1D9A515F}" type="datetimeFigureOut">
              <a:rPr lang="en-US" smtClean="0"/>
              <a:t>6/28/2024</a:t>
            </a:fld>
            <a:endParaRPr lang="en-US"/>
          </a:p>
        </p:txBody>
      </p:sp>
      <p:sp>
        <p:nvSpPr>
          <p:cNvPr id="6" name="页脚占位符 5">
            <a:extLst>
              <a:ext uri="{FF2B5EF4-FFF2-40B4-BE49-F238E27FC236}">
                <a16:creationId xmlns:a16="http://schemas.microsoft.com/office/drawing/2014/main" id="{993EC77E-7848-37FF-6913-4AFF3582DD26}"/>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702DF1E9-78B6-B13F-4528-3F8D733354FB}"/>
              </a:ext>
            </a:extLst>
          </p:cNvPr>
          <p:cNvSpPr>
            <a:spLocks noGrp="1"/>
          </p:cNvSpPr>
          <p:nvPr>
            <p:ph type="sldNum" sz="quarter" idx="12"/>
          </p:nvPr>
        </p:nvSpPr>
        <p:spPr/>
        <p:txBody>
          <a:bodyPr/>
          <a:lstStyle/>
          <a:p>
            <a:fld id="{FB76FE6E-D0D4-41E5-AA28-FD14DF1E358E}" type="slidenum">
              <a:rPr lang="en-US" smtClean="0"/>
              <a:t>‹#›</a:t>
            </a:fld>
            <a:endParaRPr lang="en-US"/>
          </a:p>
        </p:txBody>
      </p:sp>
    </p:spTree>
    <p:extLst>
      <p:ext uri="{BB962C8B-B14F-4D97-AF65-F5344CB8AC3E}">
        <p14:creationId xmlns:p14="http://schemas.microsoft.com/office/powerpoint/2010/main" val="361260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538C8-31BD-9939-EADA-1132E14F09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03B2D6B3-5B52-2464-B8A2-A18A270E78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A0DD5DD9-7E6F-3464-2D8A-7AD7F5A24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83C4567-B8EF-9265-D00C-53ED7109027F}"/>
              </a:ext>
            </a:extLst>
          </p:cNvPr>
          <p:cNvSpPr>
            <a:spLocks noGrp="1"/>
          </p:cNvSpPr>
          <p:nvPr>
            <p:ph type="dt" sz="half" idx="10"/>
          </p:nvPr>
        </p:nvSpPr>
        <p:spPr/>
        <p:txBody>
          <a:bodyPr/>
          <a:lstStyle/>
          <a:p>
            <a:fld id="{8BBD706B-2F70-4AE6-A530-351B1D9A515F}" type="datetimeFigureOut">
              <a:rPr lang="en-US" smtClean="0"/>
              <a:t>6/28/2024</a:t>
            </a:fld>
            <a:endParaRPr lang="en-US"/>
          </a:p>
        </p:txBody>
      </p:sp>
      <p:sp>
        <p:nvSpPr>
          <p:cNvPr id="6" name="页脚占位符 5">
            <a:extLst>
              <a:ext uri="{FF2B5EF4-FFF2-40B4-BE49-F238E27FC236}">
                <a16:creationId xmlns:a16="http://schemas.microsoft.com/office/drawing/2014/main" id="{E71E5716-3A71-6109-36C4-606ED27CA4F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9BF6B6AF-2F3A-F1F1-D359-6549D782191A}"/>
              </a:ext>
            </a:extLst>
          </p:cNvPr>
          <p:cNvSpPr>
            <a:spLocks noGrp="1"/>
          </p:cNvSpPr>
          <p:nvPr>
            <p:ph type="sldNum" sz="quarter" idx="12"/>
          </p:nvPr>
        </p:nvSpPr>
        <p:spPr/>
        <p:txBody>
          <a:bodyPr/>
          <a:lstStyle/>
          <a:p>
            <a:fld id="{FB76FE6E-D0D4-41E5-AA28-FD14DF1E358E}" type="slidenum">
              <a:rPr lang="en-US" smtClean="0"/>
              <a:t>‹#›</a:t>
            </a:fld>
            <a:endParaRPr lang="en-US"/>
          </a:p>
        </p:txBody>
      </p:sp>
    </p:spTree>
    <p:extLst>
      <p:ext uri="{BB962C8B-B14F-4D97-AF65-F5344CB8AC3E}">
        <p14:creationId xmlns:p14="http://schemas.microsoft.com/office/powerpoint/2010/main" val="3190601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80DFA38-F845-0E61-3966-DABBA4839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9A84B-B290-6058-BEE1-BECC8D82B3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0350BC21-FDB3-3A35-96E7-184C64AA0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D706B-2F70-4AE6-A530-351B1D9A515F}" type="datetimeFigureOut">
              <a:rPr lang="en-US" smtClean="0"/>
              <a:t>6/28/2024</a:t>
            </a:fld>
            <a:endParaRPr lang="en-US"/>
          </a:p>
        </p:txBody>
      </p:sp>
      <p:sp>
        <p:nvSpPr>
          <p:cNvPr id="5" name="页脚占位符 4">
            <a:extLst>
              <a:ext uri="{FF2B5EF4-FFF2-40B4-BE49-F238E27FC236}">
                <a16:creationId xmlns:a16="http://schemas.microsoft.com/office/drawing/2014/main" id="{8A0CA672-2E64-0966-AD73-6622FDA4DD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ABD500B7-9811-2FB9-AC26-B80CE3A485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76FE6E-D0D4-41E5-AA28-FD14DF1E358E}" type="slidenum">
              <a:rPr lang="en-US" smtClean="0"/>
              <a:t>‹#›</a:t>
            </a:fld>
            <a:endParaRPr lang="en-US"/>
          </a:p>
        </p:txBody>
      </p:sp>
    </p:spTree>
    <p:extLst>
      <p:ext uri="{BB962C8B-B14F-4D97-AF65-F5344CB8AC3E}">
        <p14:creationId xmlns:p14="http://schemas.microsoft.com/office/powerpoint/2010/main" val="96670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notesSlide" Target="../notesSlides/notesSlide1.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12.xml"/><Relationship Id="rId5" Type="http://schemas.openxmlformats.org/officeDocument/2006/relationships/tags" Target="../tags/tag85.xml"/><Relationship Id="rId4" Type="http://schemas.openxmlformats.org/officeDocument/2006/relationships/tags" Target="../tags/tag84.xml"/></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tags" Target="../tags/tag140.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tags" Target="../tags/tag139.xml"/><Relationship Id="rId2" Type="http://schemas.openxmlformats.org/officeDocument/2006/relationships/tags" Target="../tags/tag124.xml"/><Relationship Id="rId16" Type="http://schemas.openxmlformats.org/officeDocument/2006/relationships/tags" Target="../tags/tag138.xml"/><Relationship Id="rId20" Type="http://schemas.openxmlformats.org/officeDocument/2006/relationships/notesSlide" Target="../notesSlides/notesSlide15.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tags" Target="../tags/tag137.xml"/><Relationship Id="rId10" Type="http://schemas.openxmlformats.org/officeDocument/2006/relationships/tags" Target="../tags/tag132.xml"/><Relationship Id="rId19" Type="http://schemas.openxmlformats.org/officeDocument/2006/relationships/slideLayout" Target="../slideLayouts/slideLayout6.xml"/><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s>
</file>

<file path=ppt/slides/_rels/slide16.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26" Type="http://schemas.openxmlformats.org/officeDocument/2006/relationships/tags" Target="../tags/tag166.xml"/><Relationship Id="rId3" Type="http://schemas.openxmlformats.org/officeDocument/2006/relationships/tags" Target="../tags/tag143.xml"/><Relationship Id="rId21" Type="http://schemas.openxmlformats.org/officeDocument/2006/relationships/tags" Target="../tags/tag161.xml"/><Relationship Id="rId34" Type="http://schemas.openxmlformats.org/officeDocument/2006/relationships/image" Target="../media/image20.jpeg"/><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5" Type="http://schemas.openxmlformats.org/officeDocument/2006/relationships/tags" Target="../tags/tag165.xml"/><Relationship Id="rId33" Type="http://schemas.openxmlformats.org/officeDocument/2006/relationships/image" Target="../media/image19.jpeg"/><Relationship Id="rId2" Type="http://schemas.openxmlformats.org/officeDocument/2006/relationships/tags" Target="../tags/tag142.xml"/><Relationship Id="rId16" Type="http://schemas.openxmlformats.org/officeDocument/2006/relationships/tags" Target="../tags/tag156.xml"/><Relationship Id="rId20" Type="http://schemas.openxmlformats.org/officeDocument/2006/relationships/tags" Target="../tags/tag160.xml"/><Relationship Id="rId29" Type="http://schemas.openxmlformats.org/officeDocument/2006/relationships/notesSlide" Target="../notesSlides/notesSlide16.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24" Type="http://schemas.openxmlformats.org/officeDocument/2006/relationships/tags" Target="../tags/tag164.xml"/><Relationship Id="rId32" Type="http://schemas.openxmlformats.org/officeDocument/2006/relationships/image" Target="../media/image18.jpeg"/><Relationship Id="rId5" Type="http://schemas.openxmlformats.org/officeDocument/2006/relationships/tags" Target="../tags/tag145.xml"/><Relationship Id="rId15" Type="http://schemas.openxmlformats.org/officeDocument/2006/relationships/tags" Target="../tags/tag155.xml"/><Relationship Id="rId23" Type="http://schemas.openxmlformats.org/officeDocument/2006/relationships/tags" Target="../tags/tag163.xml"/><Relationship Id="rId28" Type="http://schemas.openxmlformats.org/officeDocument/2006/relationships/slideLayout" Target="../slideLayouts/slideLayout7.xml"/><Relationship Id="rId10" Type="http://schemas.openxmlformats.org/officeDocument/2006/relationships/tags" Target="../tags/tag150.xml"/><Relationship Id="rId19" Type="http://schemas.openxmlformats.org/officeDocument/2006/relationships/tags" Target="../tags/tag159.xml"/><Relationship Id="rId31" Type="http://schemas.openxmlformats.org/officeDocument/2006/relationships/image" Target="../media/image17.jpeg"/><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 Id="rId22" Type="http://schemas.openxmlformats.org/officeDocument/2006/relationships/tags" Target="../tags/tag162.xml"/><Relationship Id="rId27" Type="http://schemas.openxmlformats.org/officeDocument/2006/relationships/tags" Target="../tags/tag167.xml"/><Relationship Id="rId30" Type="http://schemas.openxmlformats.org/officeDocument/2006/relationships/image" Target="../media/image16.jpeg"/></Relationships>
</file>

<file path=ppt/slides/_rels/slide1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slideLayout" Target="../slideLayouts/slideLayout6.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tags" Target="../tags/tag179.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image" Target="../media/image21.jpeg"/><Relationship Id="rId10" Type="http://schemas.openxmlformats.org/officeDocument/2006/relationships/tags" Target="../tags/tag177.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84.xml"/><Relationship Id="rId7" Type="http://schemas.openxmlformats.org/officeDocument/2006/relationships/image" Target="../media/image24.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notesSlide" Target="../notesSlides/notesSlide19.xml"/><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notesSlide" Target="../notesSlides/notesSlide2.xml"/><Relationship Id="rId4"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tags" Target="../tags/tag18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86.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tags" Target="../tags/tag189.xml"/><Relationship Id="rId7" Type="http://schemas.openxmlformats.org/officeDocument/2006/relationships/image" Target="../media/image36.jp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35.jpeg"/><Relationship Id="rId5" Type="http://schemas.openxmlformats.org/officeDocument/2006/relationships/notesSlide" Target="../notesSlides/notesSlide22.xml"/><Relationship Id="rId4" Type="http://schemas.openxmlformats.org/officeDocument/2006/relationships/slideLayout" Target="../slideLayouts/slideLayout6.xml"/><Relationship Id="rId9" Type="http://schemas.openxmlformats.org/officeDocument/2006/relationships/image" Target="../media/image38.jpeg"/></Relationships>
</file>

<file path=ppt/slides/_rels/slide23.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tags" Target="../tags/tag202.xml"/><Relationship Id="rId18" Type="http://schemas.openxmlformats.org/officeDocument/2006/relationships/tags" Target="../tags/tag207.xml"/><Relationship Id="rId3" Type="http://schemas.openxmlformats.org/officeDocument/2006/relationships/tags" Target="../tags/tag192.xml"/><Relationship Id="rId21" Type="http://schemas.openxmlformats.org/officeDocument/2006/relationships/tags" Target="../tags/tag210.xml"/><Relationship Id="rId7" Type="http://schemas.openxmlformats.org/officeDocument/2006/relationships/tags" Target="../tags/tag196.xml"/><Relationship Id="rId12" Type="http://schemas.openxmlformats.org/officeDocument/2006/relationships/tags" Target="../tags/tag201.xml"/><Relationship Id="rId17" Type="http://schemas.openxmlformats.org/officeDocument/2006/relationships/tags" Target="../tags/tag206.xml"/><Relationship Id="rId25" Type="http://schemas.openxmlformats.org/officeDocument/2006/relationships/hyperlink" Target="http://localhost:8501/" TargetMode="External"/><Relationship Id="rId2" Type="http://schemas.openxmlformats.org/officeDocument/2006/relationships/tags" Target="../tags/tag191.xml"/><Relationship Id="rId16" Type="http://schemas.openxmlformats.org/officeDocument/2006/relationships/tags" Target="../tags/tag205.xml"/><Relationship Id="rId20" Type="http://schemas.openxmlformats.org/officeDocument/2006/relationships/tags" Target="../tags/tag209.xml"/><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tags" Target="../tags/tag200.xml"/><Relationship Id="rId24" Type="http://schemas.openxmlformats.org/officeDocument/2006/relationships/notesSlide" Target="../notesSlides/notesSlide23.xml"/><Relationship Id="rId5" Type="http://schemas.openxmlformats.org/officeDocument/2006/relationships/tags" Target="../tags/tag194.xml"/><Relationship Id="rId15" Type="http://schemas.openxmlformats.org/officeDocument/2006/relationships/tags" Target="../tags/tag204.xml"/><Relationship Id="rId23" Type="http://schemas.openxmlformats.org/officeDocument/2006/relationships/slideLayout" Target="../slideLayouts/slideLayout6.xml"/><Relationship Id="rId10" Type="http://schemas.openxmlformats.org/officeDocument/2006/relationships/tags" Target="../tags/tag199.xml"/><Relationship Id="rId19" Type="http://schemas.openxmlformats.org/officeDocument/2006/relationships/tags" Target="../tags/tag208.xml"/><Relationship Id="rId4" Type="http://schemas.openxmlformats.org/officeDocument/2006/relationships/tags" Target="../tags/tag193.xml"/><Relationship Id="rId9" Type="http://schemas.openxmlformats.org/officeDocument/2006/relationships/tags" Target="../tags/tag198.xml"/><Relationship Id="rId14" Type="http://schemas.openxmlformats.org/officeDocument/2006/relationships/tags" Target="../tags/tag203.xml"/><Relationship Id="rId22" Type="http://schemas.openxmlformats.org/officeDocument/2006/relationships/tags" Target="../tags/tag211.xml"/></Relationships>
</file>

<file path=ppt/slides/_rels/slide24.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 Id="rId5" Type="http://schemas.openxmlformats.org/officeDocument/2006/relationships/notesSlide" Target="../notesSlides/notesSlide24.xml"/><Relationship Id="rId4"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tags" Target="../tags/tag222.xml"/><Relationship Id="rId13" Type="http://schemas.openxmlformats.org/officeDocument/2006/relationships/tags" Target="../tags/tag227.xml"/><Relationship Id="rId18" Type="http://schemas.openxmlformats.org/officeDocument/2006/relationships/image" Target="../media/image41.jpeg"/><Relationship Id="rId3" Type="http://schemas.openxmlformats.org/officeDocument/2006/relationships/tags" Target="../tags/tag217.xml"/><Relationship Id="rId7" Type="http://schemas.openxmlformats.org/officeDocument/2006/relationships/tags" Target="../tags/tag221.xml"/><Relationship Id="rId12" Type="http://schemas.openxmlformats.org/officeDocument/2006/relationships/tags" Target="../tags/tag226.xml"/><Relationship Id="rId17" Type="http://schemas.openxmlformats.org/officeDocument/2006/relationships/image" Target="../media/image40.jpeg"/><Relationship Id="rId2" Type="http://schemas.openxmlformats.org/officeDocument/2006/relationships/tags" Target="../tags/tag216.xml"/><Relationship Id="rId16" Type="http://schemas.openxmlformats.org/officeDocument/2006/relationships/image" Target="../media/image39.jpeg"/><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tags" Target="../tags/tag225.xml"/><Relationship Id="rId5" Type="http://schemas.openxmlformats.org/officeDocument/2006/relationships/tags" Target="../tags/tag219.xml"/><Relationship Id="rId15" Type="http://schemas.openxmlformats.org/officeDocument/2006/relationships/notesSlide" Target="../notesSlides/notesSlide25.xml"/><Relationship Id="rId10" Type="http://schemas.openxmlformats.org/officeDocument/2006/relationships/tags" Target="../tags/tag224.xml"/><Relationship Id="rId4" Type="http://schemas.openxmlformats.org/officeDocument/2006/relationships/tags" Target="../tags/tag218.xml"/><Relationship Id="rId9" Type="http://schemas.openxmlformats.org/officeDocument/2006/relationships/tags" Target="../tags/tag223.xml"/><Relationship Id="rId14"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tags" Target="../tags/tag230.xml"/><Relationship Id="rId7" Type="http://schemas.openxmlformats.org/officeDocument/2006/relationships/notesSlide" Target="../notesSlides/notesSlide26.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slideLayout" Target="../slideLayouts/slideLayout6.xml"/><Relationship Id="rId5" Type="http://schemas.openxmlformats.org/officeDocument/2006/relationships/tags" Target="../tags/tag232.xml"/><Relationship Id="rId4" Type="http://schemas.openxmlformats.org/officeDocument/2006/relationships/tags" Target="../tags/tag231.xml"/></Relationships>
</file>

<file path=ppt/slides/_rels/slide27.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notesSlide" Target="../notesSlides/notesSlide27.xml"/><Relationship Id="rId5" Type="http://schemas.openxmlformats.org/officeDocument/2006/relationships/slideLayout" Target="../slideLayouts/slideLayout15.xml"/><Relationship Id="rId4" Type="http://schemas.openxmlformats.org/officeDocument/2006/relationships/tags" Target="../tags/tag236.xml"/></Relationships>
</file>

<file path=ppt/slides/_rels/slide3.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notesSlide" Target="../notesSlides/notesSlide3.xml"/><Relationship Id="rId4"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9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6.jpe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notesSlide" Target="../notesSlides/notesSlide5.xml"/><Relationship Id="rId5" Type="http://schemas.openxmlformats.org/officeDocument/2006/relationships/tags" Target="../tags/tag97.xml"/><Relationship Id="rId10" Type="http://schemas.openxmlformats.org/officeDocument/2006/relationships/slideLayout" Target="../slideLayouts/slideLayout6.xml"/><Relationship Id="rId4" Type="http://schemas.openxmlformats.org/officeDocument/2006/relationships/tags" Target="../tags/tag96.xml"/><Relationship Id="rId9" Type="http://schemas.openxmlformats.org/officeDocument/2006/relationships/tags" Target="../tags/tag101.xml"/></Relationships>
</file>

<file path=ppt/slides/_rels/slide6.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notesSlide" Target="../notesSlides/notesSlide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slideLayout" Target="../slideLayouts/slideLayout6.xml"/><Relationship Id="rId2" Type="http://schemas.openxmlformats.org/officeDocument/2006/relationships/tags" Target="../tags/tag106.xml"/><Relationship Id="rId16" Type="http://schemas.openxmlformats.org/officeDocument/2006/relationships/tags" Target="../tags/tag120.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tags" Target="../tags/tag119.xml"/><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hyperlink" Target="&#26412;&#39033;&#30446;&#25968;&#25454;&#38598;&#26469;&#28304;&#20110;&#29233;&#25968;&#31185;&#32593;&#31449;&#65292;&#29992;&#20110;&#26426;&#22120;&#23398;&#20064;&#12290;http:/idatascience.cn/dataset-detail?table_id=100086%0d"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a:xfrm>
            <a:off x="417830" y="1071245"/>
            <a:ext cx="6052820" cy="2730500"/>
          </a:xfrm>
        </p:spPr>
        <p:txBody>
          <a:bodyPr wrap="square">
            <a:normAutofit fontScale="90000"/>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人工智能</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机器学习</a:t>
            </a:r>
            <a:br>
              <a:rPr lang="zh-CN" altLang="en-US" dirty="0">
                <a:latin typeface="华文楷体" panose="02010600040101010101" pitchFamily="2" charset="-122"/>
                <a:ea typeface="华文楷体" panose="02010600040101010101" pitchFamily="2" charset="-122"/>
              </a:rPr>
            </a:br>
            <a:br>
              <a:rPr lang="zh-CN" altLang="en-US" dirty="0">
                <a:latin typeface="华文楷体" panose="02010600040101010101" pitchFamily="2" charset="-122"/>
                <a:ea typeface="华文楷体" panose="02010600040101010101" pitchFamily="2" charset="-122"/>
              </a:rPr>
            </a:br>
            <a:r>
              <a:rPr lang="en-US" altLang="zh-CN" sz="4445" dirty="0">
                <a:solidFill>
                  <a:schemeClr val="tx1"/>
                </a:solidFill>
                <a:latin typeface="华文楷体" panose="02010600040101010101" pitchFamily="2" charset="-122"/>
                <a:ea typeface="华文楷体" panose="02010600040101010101" pitchFamily="2" charset="-122"/>
              </a:rPr>
              <a:t>— </a:t>
            </a:r>
            <a:r>
              <a:rPr lang="zh-CN" altLang="en-US" sz="4445" dirty="0">
                <a:solidFill>
                  <a:schemeClr val="tx1"/>
                </a:solidFill>
                <a:latin typeface="华文楷体" panose="02010600040101010101" pitchFamily="2" charset="-122"/>
                <a:ea typeface="华文楷体" panose="02010600040101010101" pitchFamily="2" charset="-122"/>
              </a:rPr>
              <a:t>租房价格预测</a:t>
            </a:r>
          </a:p>
        </p:txBody>
      </p:sp>
      <p:sp>
        <p:nvSpPr>
          <p:cNvPr id="6" name="公司名"/>
          <p:cNvSpPr>
            <a:spLocks noGrp="1"/>
          </p:cNvSpPr>
          <p:nvPr>
            <p:ph type="body" sz="quarter" idx="13"/>
            <p:custDataLst>
              <p:tags r:id="rId3"/>
            </p:custDataLst>
          </p:nvPr>
        </p:nvSpPr>
        <p:spPr>
          <a:xfrm>
            <a:off x="1306830" y="567055"/>
            <a:ext cx="3982720" cy="504190"/>
          </a:xfrm>
        </p:spPr>
        <p:txBody>
          <a:bodyPr wrap="square">
            <a:normAutofit/>
          </a:bodyPr>
          <a:lstStyle/>
          <a:p>
            <a:r>
              <a:rPr lang="zh-CN" altLang="en-US" dirty="0">
                <a:latin typeface="宋体" panose="02010600030101010101" pitchFamily="2" charset="-122"/>
                <a:ea typeface="宋体" panose="02010600030101010101" pitchFamily="2" charset="-122"/>
              </a:rPr>
              <a:t>光环人工智能培训</a:t>
            </a:r>
            <a:r>
              <a:rPr lang="en-US" altLang="zh-CN" dirty="0">
                <a:latin typeface="宋体" panose="02010600030101010101" pitchFamily="2" charset="-122"/>
                <a:ea typeface="宋体" panose="02010600030101010101" pitchFamily="2" charset="-122"/>
              </a:rPr>
              <a:t>50</a:t>
            </a:r>
            <a:r>
              <a:rPr lang="zh-CN" altLang="en-US" dirty="0">
                <a:latin typeface="宋体" panose="02010600030101010101" pitchFamily="2" charset="-122"/>
                <a:ea typeface="宋体" panose="02010600030101010101" pitchFamily="2" charset="-122"/>
              </a:rPr>
              <a:t>期第八小组</a:t>
            </a:r>
          </a:p>
        </p:txBody>
      </p:sp>
      <p:sp>
        <p:nvSpPr>
          <p:cNvPr id="8" name="年份"/>
          <p:cNvSpPr>
            <a:spLocks noGrp="1"/>
          </p:cNvSpPr>
          <p:nvPr>
            <p:ph type="body" sz="quarter" idx="15"/>
            <p:custDataLst>
              <p:tags r:id="rId4"/>
            </p:custDataLst>
          </p:nvPr>
        </p:nvSpPr>
        <p:spPr>
          <a:xfrm>
            <a:off x="8071484" y="302260"/>
            <a:ext cx="3259661" cy="538480"/>
          </a:xfrm>
        </p:spPr>
        <p:txBody>
          <a:bodyPr wrap="square">
            <a:normAutofit/>
          </a:bodyPr>
          <a:lstStyle/>
          <a:p>
            <a:r>
              <a:rPr lang="en-US" altLang="zh-CN" dirty="0"/>
              <a:t>2024.06.27</a:t>
            </a:r>
          </a:p>
        </p:txBody>
      </p:sp>
      <p:sp>
        <p:nvSpPr>
          <p:cNvPr id="10" name="署名"/>
          <p:cNvSpPr>
            <a:spLocks noGrp="1"/>
          </p:cNvSpPr>
          <p:nvPr>
            <p:ph type="body" sz="quarter" idx="17"/>
            <p:custDataLst>
              <p:tags r:id="rId5"/>
            </p:custDataLst>
          </p:nvPr>
        </p:nvSpPr>
        <p:spPr>
          <a:xfrm>
            <a:off x="544830" y="4213225"/>
            <a:ext cx="5551170" cy="2082800"/>
          </a:xfrm>
        </p:spPr>
        <p:txBody>
          <a:bodyPr wrap="square">
            <a:normAutofit fontScale="95000"/>
          </a:bodyPr>
          <a:lstStyle/>
          <a:p>
            <a:pPr algn="l"/>
            <a:r>
              <a:rPr dirty="0">
                <a:latin typeface="宋体" panose="02010600030101010101" pitchFamily="2" charset="-122"/>
                <a:ea typeface="宋体" panose="02010600030101010101" pitchFamily="2" charset="-122"/>
              </a:rPr>
              <a:t>项目组成员项目经理：朱金华</a:t>
            </a:r>
          </a:p>
          <a:p>
            <a:pPr algn="l">
              <a:lnSpc>
                <a:spcPct val="100000"/>
              </a:lnSpc>
            </a:pPr>
            <a:r>
              <a:rPr dirty="0">
                <a:latin typeface="宋体" panose="02010600030101010101" pitchFamily="2" charset="-122"/>
                <a:ea typeface="宋体" panose="02010600030101010101" pitchFamily="2" charset="-122"/>
              </a:rPr>
              <a:t>数据预处理：杨小刚，王亮</a:t>
            </a:r>
          </a:p>
          <a:p>
            <a:pPr algn="l">
              <a:lnSpc>
                <a:spcPct val="100000"/>
              </a:lnSpc>
            </a:pPr>
            <a:r>
              <a:rPr dirty="0">
                <a:latin typeface="宋体" panose="02010600030101010101" pitchFamily="2" charset="-122"/>
                <a:ea typeface="宋体" panose="02010600030101010101" pitchFamily="2" charset="-122"/>
              </a:rPr>
              <a:t>模型训练：朱金华，陈而芳，林参元，陈永辉</a:t>
            </a:r>
          </a:p>
          <a:p>
            <a:pPr algn="l">
              <a:lnSpc>
                <a:spcPct val="100000"/>
              </a:lnSpc>
            </a:pPr>
            <a:r>
              <a:rPr dirty="0">
                <a:latin typeface="宋体" panose="02010600030101010101" pitchFamily="2" charset="-122"/>
                <a:ea typeface="宋体" panose="02010600030101010101" pitchFamily="2" charset="-122"/>
              </a:rPr>
              <a:t>模型上线部署：</a:t>
            </a:r>
            <a:r>
              <a:rPr lang="zh-CN" altLang="en-US" dirty="0">
                <a:latin typeface="宋体" panose="02010600030101010101" pitchFamily="2" charset="-122"/>
                <a:ea typeface="宋体" panose="02010600030101010101" pitchFamily="2" charset="-122"/>
              </a:rPr>
              <a:t>刘亮</a:t>
            </a:r>
            <a:endParaRPr dirty="0">
              <a:latin typeface="宋体" panose="02010600030101010101" pitchFamily="2" charset="-122"/>
              <a:ea typeface="宋体" panose="02010600030101010101" pitchFamily="2" charset="-122"/>
            </a:endParaRPr>
          </a:p>
          <a:p>
            <a:pPr algn="l">
              <a:lnSpc>
                <a:spcPct val="100000"/>
              </a:lnSpc>
            </a:pPr>
            <a:r>
              <a:rPr lang="en-US" altLang="zh-CN" dirty="0">
                <a:ea typeface="宋体" panose="02010600030101010101" pitchFamily="2" charset="-122"/>
              </a:rPr>
              <a:t>PPT+</a:t>
            </a:r>
            <a:r>
              <a:rPr dirty="0">
                <a:latin typeface="宋体" panose="02010600030101010101" pitchFamily="2" charset="-122"/>
                <a:ea typeface="宋体" panose="02010600030101010101" pitchFamily="2" charset="-122"/>
              </a:rPr>
              <a:t>项目答辩：康娅，陈天，周毅，陈俊材</a:t>
            </a:r>
            <a:endParaRPr sz="1800" dirty="0">
              <a:solidFill>
                <a:srgbClr val="FFFFFF"/>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90BC4-8036-AFA9-B7B7-294A776D1C52}"/>
              </a:ext>
            </a:extLst>
          </p:cNvPr>
          <p:cNvSpPr>
            <a:spLocks noGrp="1"/>
          </p:cNvSpPr>
          <p:nvPr>
            <p:ph type="title"/>
          </p:nvPr>
        </p:nvSpPr>
        <p:spPr>
          <a:xfrm>
            <a:off x="344305" y="155372"/>
            <a:ext cx="4733260" cy="900149"/>
          </a:xfrm>
        </p:spPr>
        <p:txBody>
          <a:bodyPr>
            <a:normAutofit/>
          </a:bodyPr>
          <a:lstStyle/>
          <a:p>
            <a:r>
              <a:rPr lang="zh-CN" altLang="en-US" sz="3600" b="1" dirty="0">
                <a:latin typeface="宋体" panose="02010600030101010101" pitchFamily="2" charset="-122"/>
                <a:ea typeface="宋体" panose="02010600030101010101" pitchFamily="2" charset="-122"/>
              </a:rPr>
              <a:t>特征理解</a:t>
            </a:r>
            <a:endParaRPr lang="en-US" sz="3600" b="1" dirty="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68CE8EE3-F7F9-EC44-1054-C80FF94DF79E}"/>
              </a:ext>
            </a:extLst>
          </p:cNvPr>
          <p:cNvPicPr>
            <a:picLocks noChangeAspect="1"/>
          </p:cNvPicPr>
          <p:nvPr/>
        </p:nvPicPr>
        <p:blipFill>
          <a:blip r:embed="rId3"/>
          <a:stretch>
            <a:fillRect/>
          </a:stretch>
        </p:blipFill>
        <p:spPr>
          <a:xfrm>
            <a:off x="8001672" y="1066336"/>
            <a:ext cx="3948789" cy="2362664"/>
          </a:xfrm>
          <a:prstGeom prst="rect">
            <a:avLst/>
          </a:prstGeom>
          <a:ln>
            <a:solidFill>
              <a:schemeClr val="bg1">
                <a:lumMod val="75000"/>
              </a:schemeClr>
            </a:solidFill>
          </a:ln>
        </p:spPr>
      </p:pic>
      <p:pic>
        <p:nvPicPr>
          <p:cNvPr id="4" name="图片 3">
            <a:extLst>
              <a:ext uri="{FF2B5EF4-FFF2-40B4-BE49-F238E27FC236}">
                <a16:creationId xmlns:a16="http://schemas.microsoft.com/office/drawing/2014/main" id="{F0E857D1-5350-C0DD-A37D-AB6906BAE82B}"/>
              </a:ext>
            </a:extLst>
          </p:cNvPr>
          <p:cNvPicPr>
            <a:picLocks noChangeAspect="1"/>
          </p:cNvPicPr>
          <p:nvPr/>
        </p:nvPicPr>
        <p:blipFill>
          <a:blip r:embed="rId4"/>
          <a:stretch>
            <a:fillRect/>
          </a:stretch>
        </p:blipFill>
        <p:spPr>
          <a:xfrm>
            <a:off x="8001674" y="3838170"/>
            <a:ext cx="3948787" cy="2373473"/>
          </a:xfrm>
          <a:prstGeom prst="rect">
            <a:avLst/>
          </a:prstGeom>
          <a:ln>
            <a:solidFill>
              <a:schemeClr val="bg1">
                <a:lumMod val="75000"/>
              </a:schemeClr>
            </a:solidFill>
          </a:ln>
        </p:spPr>
      </p:pic>
      <p:pic>
        <p:nvPicPr>
          <p:cNvPr id="7" name="图片 6">
            <a:extLst>
              <a:ext uri="{FF2B5EF4-FFF2-40B4-BE49-F238E27FC236}">
                <a16:creationId xmlns:a16="http://schemas.microsoft.com/office/drawing/2014/main" id="{E754A93F-EC73-F580-A5BA-F45DB606C491}"/>
              </a:ext>
            </a:extLst>
          </p:cNvPr>
          <p:cNvPicPr>
            <a:picLocks noChangeAspect="1"/>
          </p:cNvPicPr>
          <p:nvPr/>
        </p:nvPicPr>
        <p:blipFill>
          <a:blip r:embed="rId5"/>
          <a:stretch>
            <a:fillRect/>
          </a:stretch>
        </p:blipFill>
        <p:spPr>
          <a:xfrm>
            <a:off x="3988819" y="1066336"/>
            <a:ext cx="3948789" cy="2362664"/>
          </a:xfrm>
          <a:prstGeom prst="rect">
            <a:avLst/>
          </a:prstGeom>
          <a:ln>
            <a:solidFill>
              <a:schemeClr val="bg1">
                <a:lumMod val="85000"/>
              </a:schemeClr>
            </a:solidFill>
          </a:ln>
        </p:spPr>
      </p:pic>
      <p:pic>
        <p:nvPicPr>
          <p:cNvPr id="8" name="图片 7">
            <a:extLst>
              <a:ext uri="{FF2B5EF4-FFF2-40B4-BE49-F238E27FC236}">
                <a16:creationId xmlns:a16="http://schemas.microsoft.com/office/drawing/2014/main" id="{C878B623-366E-4109-9882-9136FE0CC338}"/>
              </a:ext>
            </a:extLst>
          </p:cNvPr>
          <p:cNvPicPr>
            <a:picLocks noChangeAspect="1"/>
          </p:cNvPicPr>
          <p:nvPr/>
        </p:nvPicPr>
        <p:blipFill>
          <a:blip r:embed="rId6"/>
          <a:stretch>
            <a:fillRect/>
          </a:stretch>
        </p:blipFill>
        <p:spPr>
          <a:xfrm>
            <a:off x="3988820" y="3848977"/>
            <a:ext cx="3948788" cy="2362666"/>
          </a:xfrm>
          <a:prstGeom prst="rect">
            <a:avLst/>
          </a:prstGeom>
          <a:ln>
            <a:solidFill>
              <a:schemeClr val="bg1">
                <a:lumMod val="85000"/>
              </a:schemeClr>
            </a:solidFill>
          </a:ln>
        </p:spPr>
      </p:pic>
      <p:pic>
        <p:nvPicPr>
          <p:cNvPr id="9" name="图片 8" descr="微信图片_20240624125426">
            <a:extLst>
              <a:ext uri="{FF2B5EF4-FFF2-40B4-BE49-F238E27FC236}">
                <a16:creationId xmlns:a16="http://schemas.microsoft.com/office/drawing/2014/main" id="{076E9AAC-9867-A438-9B0D-834B8C040D4A}"/>
              </a:ext>
            </a:extLst>
          </p:cNvPr>
          <p:cNvPicPr>
            <a:picLocks noChangeAspect="1"/>
          </p:cNvPicPr>
          <p:nvPr/>
        </p:nvPicPr>
        <p:blipFill>
          <a:blip r:embed="rId7"/>
          <a:srcRect l="15952" r="24582"/>
          <a:stretch>
            <a:fillRect/>
          </a:stretch>
        </p:blipFill>
        <p:spPr>
          <a:xfrm>
            <a:off x="344305" y="3828434"/>
            <a:ext cx="3580448" cy="2372400"/>
          </a:xfrm>
          <a:prstGeom prst="rect">
            <a:avLst/>
          </a:prstGeom>
        </p:spPr>
      </p:pic>
      <p:pic>
        <p:nvPicPr>
          <p:cNvPr id="10" name="图片 9">
            <a:extLst>
              <a:ext uri="{FF2B5EF4-FFF2-40B4-BE49-F238E27FC236}">
                <a16:creationId xmlns:a16="http://schemas.microsoft.com/office/drawing/2014/main" id="{8C5CA564-6F98-5679-CF50-E148D45CB266}"/>
              </a:ext>
            </a:extLst>
          </p:cNvPr>
          <p:cNvPicPr>
            <a:picLocks noChangeAspect="1"/>
          </p:cNvPicPr>
          <p:nvPr/>
        </p:nvPicPr>
        <p:blipFill>
          <a:blip r:embed="rId8"/>
          <a:srcRect l="35290" b="2662"/>
          <a:stretch>
            <a:fillRect/>
          </a:stretch>
        </p:blipFill>
        <p:spPr>
          <a:xfrm>
            <a:off x="344305" y="1055521"/>
            <a:ext cx="3603488" cy="2372400"/>
          </a:xfrm>
          <a:prstGeom prst="rect">
            <a:avLst/>
          </a:prstGeom>
        </p:spPr>
      </p:pic>
    </p:spTree>
    <p:extLst>
      <p:ext uri="{BB962C8B-B14F-4D97-AF65-F5344CB8AC3E}">
        <p14:creationId xmlns:p14="http://schemas.microsoft.com/office/powerpoint/2010/main" val="712765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C01DC-B00A-4CBE-5024-FE9DDE13E426}"/>
              </a:ext>
            </a:extLst>
          </p:cNvPr>
          <p:cNvSpPr>
            <a:spLocks noGrp="1"/>
          </p:cNvSpPr>
          <p:nvPr>
            <p:ph type="title"/>
          </p:nvPr>
        </p:nvSpPr>
        <p:spPr>
          <a:xfrm>
            <a:off x="667940" y="51205"/>
            <a:ext cx="10515600" cy="1325563"/>
          </a:xfrm>
        </p:spPr>
        <p:txBody>
          <a:bodyPr/>
          <a:lstStyle/>
          <a:p>
            <a:r>
              <a:rPr lang="zh-CN" altLang="en-US" sz="3600" b="1" dirty="0">
                <a:latin typeface="宋体" panose="02010600030101010101" pitchFamily="2" charset="-122"/>
                <a:ea typeface="宋体" panose="02010600030101010101" pitchFamily="2" charset="-122"/>
              </a:rPr>
              <a:t>数据清洗</a:t>
            </a:r>
          </a:p>
        </p:txBody>
      </p:sp>
      <p:cxnSp>
        <p:nvCxnSpPr>
          <p:cNvPr id="4" name="直接连接符 3">
            <a:extLst>
              <a:ext uri="{FF2B5EF4-FFF2-40B4-BE49-F238E27FC236}">
                <a16:creationId xmlns:a16="http://schemas.microsoft.com/office/drawing/2014/main" id="{3EEFA824-313A-17C6-278B-EA64255B4BFF}"/>
              </a:ext>
            </a:extLst>
          </p:cNvPr>
          <p:cNvCxnSpPr>
            <a:cxnSpLocks/>
          </p:cNvCxnSpPr>
          <p:nvPr/>
        </p:nvCxnSpPr>
        <p:spPr>
          <a:xfrm>
            <a:off x="971981" y="3665743"/>
            <a:ext cx="30834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BFCB3AE5-6E0D-3F70-5D53-81E0F132039B}"/>
              </a:ext>
            </a:extLst>
          </p:cNvPr>
          <p:cNvSpPr>
            <a:spLocks noChangeAspect="1"/>
          </p:cNvSpPr>
          <p:nvPr/>
        </p:nvSpPr>
        <p:spPr>
          <a:xfrm>
            <a:off x="669679" y="1140017"/>
            <a:ext cx="3863330" cy="1008000"/>
          </a:xfrm>
          <a:custGeom>
            <a:avLst/>
            <a:gdLst>
              <a:gd name="connsiteX0" fmla="*/ 1952625 w 1952625"/>
              <a:gd name="connsiteY0" fmla="*/ 595503 h 876300"/>
              <a:gd name="connsiteX1" fmla="*/ 0 w 1952625"/>
              <a:gd name="connsiteY1" fmla="*/ 876300 h 876300"/>
              <a:gd name="connsiteX2" fmla="*/ 0 w 1952625"/>
              <a:gd name="connsiteY2" fmla="*/ 160211 h 876300"/>
              <a:gd name="connsiteX3" fmla="*/ 160211 w 1952625"/>
              <a:gd name="connsiteY3" fmla="*/ 0 h 876300"/>
              <a:gd name="connsiteX4" fmla="*/ 1328357 w 1952625"/>
              <a:gd name="connsiteY4" fmla="*/ 0 h 876300"/>
              <a:gd name="connsiteX5" fmla="*/ 1454753 w 1952625"/>
              <a:gd name="connsiteY5" fmla="*/ 61817 h 876300"/>
              <a:gd name="connsiteX6" fmla="*/ 1619250 w 1952625"/>
              <a:gd name="connsiteY6" fmla="*/ 285750 h 876300"/>
              <a:gd name="connsiteX7" fmla="*/ 1952625 w 1952625"/>
              <a:gd name="connsiteY7" fmla="*/ 595503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2625" h="876300">
                <a:moveTo>
                  <a:pt x="1952625" y="595503"/>
                </a:moveTo>
                <a:lnTo>
                  <a:pt x="0" y="876300"/>
                </a:lnTo>
                <a:lnTo>
                  <a:pt x="0" y="160211"/>
                </a:lnTo>
                <a:cubicBezTo>
                  <a:pt x="0" y="71729"/>
                  <a:pt x="71729" y="0"/>
                  <a:pt x="160211" y="0"/>
                </a:cubicBezTo>
                <a:lnTo>
                  <a:pt x="1328357" y="0"/>
                </a:lnTo>
                <a:cubicBezTo>
                  <a:pt x="1377763" y="12"/>
                  <a:pt x="1424407" y="22823"/>
                  <a:pt x="1454753" y="61817"/>
                </a:cubicBezTo>
                <a:lnTo>
                  <a:pt x="1619250" y="285750"/>
                </a:lnTo>
                <a:cubicBezTo>
                  <a:pt x="1701165" y="391001"/>
                  <a:pt x="1781175" y="561975"/>
                  <a:pt x="1952625" y="595503"/>
                </a:cubicBezTo>
                <a:close/>
              </a:path>
            </a:pathLst>
          </a:custGeom>
          <a:gradFill flip="none" rotWithShape="1">
            <a:gsLst>
              <a:gs pos="0">
                <a:schemeClr val="accent1">
                  <a:lumMod val="60000"/>
                  <a:lumOff val="40000"/>
                </a:schemeClr>
              </a:gs>
              <a:gs pos="60000">
                <a:schemeClr val="accent1"/>
              </a:gs>
            </a:gsLst>
            <a:lin ang="5400000" scaled="1"/>
            <a:tileRect/>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sp>
        <p:nvSpPr>
          <p:cNvPr id="21" name="矩形: 圆角 20">
            <a:extLst>
              <a:ext uri="{FF2B5EF4-FFF2-40B4-BE49-F238E27FC236}">
                <a16:creationId xmlns:a16="http://schemas.microsoft.com/office/drawing/2014/main" id="{C1BBE1AB-B201-9B2B-EB2F-ED0BBE7B6D00}"/>
              </a:ext>
            </a:extLst>
          </p:cNvPr>
          <p:cNvSpPr/>
          <p:nvPr/>
        </p:nvSpPr>
        <p:spPr>
          <a:xfrm>
            <a:off x="667940" y="1618227"/>
            <a:ext cx="5208180" cy="4378536"/>
          </a:xfrm>
          <a:prstGeom prst="roundRect">
            <a:avLst>
              <a:gd name="adj" fmla="val 6740"/>
            </a:avLst>
          </a:prstGeom>
          <a:solidFill>
            <a:srgbClr val="FFFFFF"/>
          </a:solidFill>
          <a:ln>
            <a:noFill/>
          </a:ln>
          <a:effectLst>
            <a:outerShdw blurRad="3175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FD91A61-B6CF-B262-6973-E50932FFCA14}"/>
              </a:ext>
            </a:extLst>
          </p:cNvPr>
          <p:cNvSpPr txBox="1"/>
          <p:nvPr/>
        </p:nvSpPr>
        <p:spPr>
          <a:xfrm>
            <a:off x="693418" y="1205196"/>
            <a:ext cx="1287299" cy="360000"/>
          </a:xfrm>
          <a:prstGeom prst="rect">
            <a:avLst/>
          </a:prstGeom>
          <a:noFill/>
        </p:spPr>
        <p:txBody>
          <a:bodyPr wrap="square" lIns="91440" tIns="45720" rIns="91440" bIns="45720" rtlCol="0" anchor="ctr">
            <a:normAutofit/>
          </a:bodyPr>
          <a:lstStyle/>
          <a:p>
            <a:endPar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B4C019FF-5092-0BD4-BD9A-3FCBAC17AB3E}"/>
              </a:ext>
            </a:extLst>
          </p:cNvPr>
          <p:cNvSpPr txBox="1"/>
          <p:nvPr/>
        </p:nvSpPr>
        <p:spPr>
          <a:xfrm>
            <a:off x="667940" y="1703602"/>
            <a:ext cx="4827372" cy="3782798"/>
          </a:xfrm>
          <a:prstGeom prst="rect">
            <a:avLst/>
          </a:prstGeom>
          <a:noFill/>
        </p:spPr>
        <p:txBody>
          <a:bodyPr wrap="square" lIns="91440" tIns="45720" rIns="91440" bIns="45720" rtlCol="0" anchor="t" anchorCtr="0">
            <a:noAutofit/>
          </a:bodyPr>
          <a:lstStyle/>
          <a:p>
            <a:pPr algn="just" latinLnBrk="1">
              <a:lnSpc>
                <a:spcPct val="150000"/>
              </a:lnSpc>
            </a:pPr>
            <a:r>
              <a:rPr lang="zh-CN" altLang="en-US" sz="1600" dirty="0">
                <a:solidFill>
                  <a:srgbClr val="2F2F2F"/>
                </a:solidFill>
                <a:ea typeface="楷体" panose="02010609060101010101" pitchFamily="49" charset="-122"/>
                <a:sym typeface="Wingdings" panose="05000000000000000000" pitchFamily="2" charset="2"/>
              </a:rPr>
              <a:t>（</a:t>
            </a:r>
            <a:r>
              <a:rPr lang="en-US" altLang="zh-CN" sz="1600" dirty="0">
                <a:solidFill>
                  <a:srgbClr val="2F2F2F"/>
                </a:solidFill>
                <a:ea typeface="楷体" panose="02010609060101010101" pitchFamily="49" charset="-122"/>
                <a:sym typeface="Wingdings" panose="05000000000000000000" pitchFamily="2" charset="2"/>
              </a:rPr>
              <a:t>1</a:t>
            </a:r>
            <a:r>
              <a:rPr lang="zh-CN" altLang="en-US" sz="1600" dirty="0">
                <a:solidFill>
                  <a:srgbClr val="2F2F2F"/>
                </a:solidFill>
                <a:ea typeface="楷体" panose="02010609060101010101" pitchFamily="49" charset="-122"/>
                <a:sym typeface="Wingdings" panose="05000000000000000000" pitchFamily="2" charset="2"/>
              </a:rPr>
              <a:t>）</a:t>
            </a:r>
            <a:r>
              <a:rPr lang="zh-CN" altLang="en-US" sz="1600" dirty="0">
                <a:solidFill>
                  <a:srgbClr val="FF0000"/>
                </a:solidFill>
                <a:ea typeface="楷体" panose="02010609060101010101" pitchFamily="49" charset="-122"/>
              </a:rPr>
              <a:t>朝向存在空值</a:t>
            </a:r>
            <a:r>
              <a:rPr lang="zh-CN" altLang="en-US" sz="1600" dirty="0">
                <a:ea typeface="楷体" panose="02010609060101010101" pitchFamily="49" charset="-122"/>
              </a:rPr>
              <a:t>（</a:t>
            </a:r>
            <a:r>
              <a:rPr lang="en-US" altLang="zh-CN" sz="1600" dirty="0">
                <a:ea typeface="楷体" panose="02010609060101010101" pitchFamily="49" charset="-122"/>
              </a:rPr>
              <a:t>12567/18855 </a:t>
            </a:r>
            <a:r>
              <a:rPr lang="zh-CN" altLang="en-US" sz="1600" dirty="0">
                <a:ea typeface="楷体" panose="02010609060101010101" pitchFamily="49" charset="-122"/>
              </a:rPr>
              <a:t>有值）（</a:t>
            </a:r>
            <a:r>
              <a:rPr lang="en-US" altLang="zh-CN" sz="1600" dirty="0">
                <a:ea typeface="楷体" panose="02010609060101010101" pitchFamily="49" charset="-122"/>
              </a:rPr>
              <a:t>2</a:t>
            </a:r>
            <a:r>
              <a:rPr lang="zh-CN" altLang="en-US" sz="1600" dirty="0">
                <a:ea typeface="楷体" panose="02010609060101010101" pitchFamily="49" charset="-122"/>
              </a:rPr>
              <a:t>）</a:t>
            </a:r>
            <a:r>
              <a:rPr lang="en-US" altLang="zh-CN" sz="1600" dirty="0">
                <a:ea typeface="楷体" panose="02010609060101010101" pitchFamily="49" charset="-122"/>
              </a:rPr>
              <a:t>link</a:t>
            </a:r>
            <a:r>
              <a:rPr lang="zh-CN" altLang="en-US" sz="1600" dirty="0">
                <a:ea typeface="楷体" panose="02010609060101010101" pitchFamily="49" charset="-122"/>
              </a:rPr>
              <a:t>、租房网站名称、小区、详细地址、城市、区、朝向，以上特征值为中文特征</a:t>
            </a:r>
            <a:endParaRPr lang="en-US" altLang="zh-CN" sz="1600" dirty="0">
              <a:solidFill>
                <a:srgbClr val="2F2F2F"/>
              </a:solidFill>
              <a:ea typeface="楷体" panose="02010609060101010101" pitchFamily="49" charset="-122"/>
            </a:endParaRPr>
          </a:p>
          <a:p>
            <a:pPr algn="just">
              <a:lnSpc>
                <a:spcPct val="150000"/>
              </a:lnSpc>
            </a:pPr>
            <a:r>
              <a:rPr lang="zh-CN" altLang="en-US" sz="1600" b="1" dirty="0">
                <a:ea typeface="楷体" panose="02010609060101010101" pitchFamily="49" charset="-122"/>
              </a:rPr>
              <a:t>获得信息</a:t>
            </a:r>
            <a:r>
              <a:rPr lang="zh-CN" altLang="en-US" sz="1600" dirty="0">
                <a:ea typeface="楷体" panose="02010609060101010101" pitchFamily="49" charset="-122"/>
              </a:rPr>
              <a:t>：查看特征值为空的情况</a:t>
            </a:r>
          </a:p>
          <a:p>
            <a:pPr algn="just">
              <a:lnSpc>
                <a:spcPct val="150000"/>
              </a:lnSpc>
            </a:pPr>
            <a:r>
              <a:rPr lang="zh-CN" altLang="en-US" sz="1600" b="1" dirty="0">
                <a:ea typeface="楷体" panose="02010609060101010101" pitchFamily="49" charset="-122"/>
              </a:rPr>
              <a:t>数据特征</a:t>
            </a:r>
            <a:r>
              <a:rPr lang="zh-CN" altLang="en-US" sz="1600" dirty="0">
                <a:ea typeface="楷体" panose="02010609060101010101" pitchFamily="49" charset="-122"/>
              </a:rPr>
              <a:t>：</a:t>
            </a:r>
            <a:r>
              <a:rPr lang="zh-CN" altLang="zh-CN" sz="1600" dirty="0">
                <a:solidFill>
                  <a:srgbClr val="FF0000"/>
                </a:solidFill>
                <a:ea typeface="楷体" panose="02010609060101010101" pitchFamily="49" charset="-122"/>
              </a:rPr>
              <a:t>只有朝向存在空</a:t>
            </a:r>
            <a:r>
              <a:rPr lang="zh-CN" altLang="en-US" sz="1600" dirty="0">
                <a:solidFill>
                  <a:srgbClr val="FF0000"/>
                </a:solidFill>
                <a:ea typeface="楷体" panose="02010609060101010101" pitchFamily="49" charset="-122"/>
              </a:rPr>
              <a:t>值</a:t>
            </a:r>
            <a:r>
              <a:rPr lang="zh-CN" altLang="zh-CN" sz="1600" dirty="0">
                <a:solidFill>
                  <a:srgbClr val="FF0000"/>
                </a:solidFill>
                <a:ea typeface="楷体" panose="02010609060101010101" pitchFamily="49" charset="-122"/>
              </a:rPr>
              <a:t>，共计</a:t>
            </a:r>
            <a:r>
              <a:rPr lang="en-US" altLang="zh-CN" sz="1600" dirty="0">
                <a:solidFill>
                  <a:srgbClr val="FF0000"/>
                </a:solidFill>
                <a:ea typeface="楷体" panose="02010609060101010101" pitchFamily="49" charset="-122"/>
              </a:rPr>
              <a:t>6288</a:t>
            </a:r>
            <a:r>
              <a:rPr lang="zh-CN" altLang="en-US" sz="1600" dirty="0">
                <a:solidFill>
                  <a:srgbClr val="FF0000"/>
                </a:solidFill>
                <a:ea typeface="楷体" panose="02010609060101010101" pitchFamily="49" charset="-122"/>
              </a:rPr>
              <a:t>个，占总数</a:t>
            </a:r>
            <a:r>
              <a:rPr lang="en-US" altLang="zh-CN" sz="1600" dirty="0">
                <a:solidFill>
                  <a:srgbClr val="FF0000"/>
                </a:solidFill>
                <a:ea typeface="楷体" panose="02010609060101010101" pitchFamily="49" charset="-122"/>
              </a:rPr>
              <a:t>33.35%</a:t>
            </a:r>
            <a:r>
              <a:rPr lang="zh-CN" altLang="en-US" sz="1600" dirty="0">
                <a:ea typeface="楷体" panose="02010609060101010101" pitchFamily="49" charset="-122"/>
              </a:rPr>
              <a:t>。</a:t>
            </a:r>
          </a:p>
        </p:txBody>
      </p:sp>
      <p:sp>
        <p:nvSpPr>
          <p:cNvPr id="24" name="文本框 23">
            <a:extLst>
              <a:ext uri="{FF2B5EF4-FFF2-40B4-BE49-F238E27FC236}">
                <a16:creationId xmlns:a16="http://schemas.microsoft.com/office/drawing/2014/main" id="{A8E46E04-B010-5384-9A6D-0ED8BA1A090D}"/>
              </a:ext>
            </a:extLst>
          </p:cNvPr>
          <p:cNvSpPr txBox="1"/>
          <p:nvPr/>
        </p:nvSpPr>
        <p:spPr>
          <a:xfrm>
            <a:off x="1526406" y="1087850"/>
            <a:ext cx="4132233" cy="427746"/>
          </a:xfrm>
          <a:prstGeom prst="rect">
            <a:avLst/>
          </a:prstGeom>
          <a:noFill/>
        </p:spPr>
        <p:txBody>
          <a:bodyPr wrap="square" lIns="91440" tIns="45720" rIns="91440" bIns="45720" rtlCol="0" anchor="b">
            <a:normAutofit/>
          </a:bodyPr>
          <a:lstStyle/>
          <a:p>
            <a:r>
              <a:rPr lang="zh-CN" altLang="en-US" sz="1600" b="1" dirty="0">
                <a:solidFill>
                  <a:schemeClr val="bg1"/>
                </a:solidFill>
                <a:latin typeface="Arial" panose="020B0604020202020204" pitchFamily="34" charset="0"/>
                <a:ea typeface="微软雅黑" panose="020B0503020204020204" pitchFamily="34" charset="-122"/>
              </a:rPr>
              <a:t>缺失值处理</a:t>
            </a:r>
          </a:p>
        </p:txBody>
      </p:sp>
      <p:sp>
        <p:nvSpPr>
          <p:cNvPr id="15" name="任意多边形: 形状 14">
            <a:extLst>
              <a:ext uri="{FF2B5EF4-FFF2-40B4-BE49-F238E27FC236}">
                <a16:creationId xmlns:a16="http://schemas.microsoft.com/office/drawing/2014/main" id="{159D600D-48E1-08D2-2090-F7E967BD9362}"/>
              </a:ext>
            </a:extLst>
          </p:cNvPr>
          <p:cNvSpPr>
            <a:spLocks noChangeAspect="1"/>
          </p:cNvSpPr>
          <p:nvPr/>
        </p:nvSpPr>
        <p:spPr>
          <a:xfrm>
            <a:off x="6493506" y="1140017"/>
            <a:ext cx="4168090" cy="1008000"/>
          </a:xfrm>
          <a:custGeom>
            <a:avLst/>
            <a:gdLst>
              <a:gd name="connsiteX0" fmla="*/ 1952625 w 1952625"/>
              <a:gd name="connsiteY0" fmla="*/ 595503 h 876300"/>
              <a:gd name="connsiteX1" fmla="*/ 0 w 1952625"/>
              <a:gd name="connsiteY1" fmla="*/ 876300 h 876300"/>
              <a:gd name="connsiteX2" fmla="*/ 0 w 1952625"/>
              <a:gd name="connsiteY2" fmla="*/ 160211 h 876300"/>
              <a:gd name="connsiteX3" fmla="*/ 160211 w 1952625"/>
              <a:gd name="connsiteY3" fmla="*/ 0 h 876300"/>
              <a:gd name="connsiteX4" fmla="*/ 1328357 w 1952625"/>
              <a:gd name="connsiteY4" fmla="*/ 0 h 876300"/>
              <a:gd name="connsiteX5" fmla="*/ 1454753 w 1952625"/>
              <a:gd name="connsiteY5" fmla="*/ 61817 h 876300"/>
              <a:gd name="connsiteX6" fmla="*/ 1619250 w 1952625"/>
              <a:gd name="connsiteY6" fmla="*/ 285750 h 876300"/>
              <a:gd name="connsiteX7" fmla="*/ 1952625 w 1952625"/>
              <a:gd name="connsiteY7" fmla="*/ 595503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2625" h="876300">
                <a:moveTo>
                  <a:pt x="1952625" y="595503"/>
                </a:moveTo>
                <a:lnTo>
                  <a:pt x="0" y="876300"/>
                </a:lnTo>
                <a:lnTo>
                  <a:pt x="0" y="160211"/>
                </a:lnTo>
                <a:cubicBezTo>
                  <a:pt x="0" y="71729"/>
                  <a:pt x="71729" y="0"/>
                  <a:pt x="160211" y="0"/>
                </a:cubicBezTo>
                <a:lnTo>
                  <a:pt x="1328357" y="0"/>
                </a:lnTo>
                <a:cubicBezTo>
                  <a:pt x="1377763" y="12"/>
                  <a:pt x="1424407" y="22823"/>
                  <a:pt x="1454753" y="61817"/>
                </a:cubicBezTo>
                <a:lnTo>
                  <a:pt x="1619250" y="285750"/>
                </a:lnTo>
                <a:cubicBezTo>
                  <a:pt x="1701165" y="391001"/>
                  <a:pt x="1781175" y="561975"/>
                  <a:pt x="1952625" y="595503"/>
                </a:cubicBezTo>
                <a:close/>
              </a:path>
            </a:pathLst>
          </a:custGeom>
          <a:gradFill flip="none" rotWithShape="1">
            <a:gsLst>
              <a:gs pos="0">
                <a:schemeClr val="accent1">
                  <a:lumMod val="60000"/>
                  <a:lumOff val="40000"/>
                </a:schemeClr>
              </a:gs>
              <a:gs pos="60000">
                <a:schemeClr val="accent1"/>
              </a:gs>
            </a:gsLst>
            <a:lin ang="5400000" scaled="1"/>
            <a:tileRect/>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sp>
        <p:nvSpPr>
          <p:cNvPr id="16" name="矩形: 圆角 15">
            <a:extLst>
              <a:ext uri="{FF2B5EF4-FFF2-40B4-BE49-F238E27FC236}">
                <a16:creationId xmlns:a16="http://schemas.microsoft.com/office/drawing/2014/main" id="{DB6D5931-96F8-5467-F692-39A4F55A3608}"/>
              </a:ext>
            </a:extLst>
          </p:cNvPr>
          <p:cNvSpPr/>
          <p:nvPr/>
        </p:nvSpPr>
        <p:spPr>
          <a:xfrm>
            <a:off x="6491630" y="1618227"/>
            <a:ext cx="5208175" cy="4378536"/>
          </a:xfrm>
          <a:prstGeom prst="roundRect">
            <a:avLst>
              <a:gd name="adj" fmla="val 6740"/>
            </a:avLst>
          </a:prstGeom>
          <a:solidFill>
            <a:srgbClr val="FFFFFF"/>
          </a:solidFill>
          <a:ln>
            <a:noFill/>
          </a:ln>
          <a:effectLst>
            <a:outerShdw blurRad="3175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BCE5EF4-1B96-D052-4241-3B699A87D0BA}"/>
              </a:ext>
            </a:extLst>
          </p:cNvPr>
          <p:cNvSpPr txBox="1"/>
          <p:nvPr/>
        </p:nvSpPr>
        <p:spPr>
          <a:xfrm>
            <a:off x="6519118" y="1205196"/>
            <a:ext cx="1388848" cy="360000"/>
          </a:xfrm>
          <a:prstGeom prst="rect">
            <a:avLst/>
          </a:prstGeom>
          <a:noFill/>
        </p:spPr>
        <p:txBody>
          <a:bodyPr wrap="square" lIns="91440" tIns="45720" rIns="91440" bIns="45720" rtlCol="0" anchor="ctr">
            <a:normAutofit/>
          </a:bodyPr>
          <a:lstStyle/>
          <a:p>
            <a:r>
              <a:rPr lang="en-US" altLang="zh-CN"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004E2D50-D402-5FD4-ACE6-F566EECF9089}"/>
              </a:ext>
            </a:extLst>
          </p:cNvPr>
          <p:cNvSpPr txBox="1"/>
          <p:nvPr/>
        </p:nvSpPr>
        <p:spPr>
          <a:xfrm>
            <a:off x="6580368" y="1691775"/>
            <a:ext cx="5030698" cy="3961029"/>
          </a:xfrm>
          <a:prstGeom prst="rect">
            <a:avLst/>
          </a:prstGeom>
          <a:noFill/>
        </p:spPr>
        <p:txBody>
          <a:bodyPr wrap="square" lIns="91440" tIns="45720" rIns="91440" bIns="45720" rtlCol="0" anchor="t" anchorCtr="0">
            <a:noAutofit/>
          </a:bodyPr>
          <a:lstStyle/>
          <a:p>
            <a:pPr algn="just">
              <a:lnSpc>
                <a:spcPct val="150000"/>
              </a:lnSpc>
            </a:pPr>
            <a:r>
              <a:rPr lang="zh-CN" altLang="en-US" sz="1600" dirty="0">
                <a:solidFill>
                  <a:srgbClr val="2F2F2F"/>
                </a:solidFill>
                <a:ea typeface="楷体" panose="02010609060101010101" pitchFamily="49" charset="-122"/>
              </a:rPr>
              <a:t>（</a:t>
            </a:r>
            <a:r>
              <a:rPr lang="en-US" altLang="zh-CN" sz="1600" dirty="0">
                <a:solidFill>
                  <a:srgbClr val="2F2F2F"/>
                </a:solidFill>
                <a:ea typeface="楷体" panose="02010609060101010101" pitchFamily="49" charset="-122"/>
              </a:rPr>
              <a:t>1</a:t>
            </a:r>
            <a:r>
              <a:rPr lang="zh-CN" altLang="en-US" sz="1600" dirty="0">
                <a:solidFill>
                  <a:srgbClr val="2F2F2F"/>
                </a:solidFill>
                <a:ea typeface="楷体" panose="02010609060101010101" pitchFamily="49" charset="-122"/>
              </a:rPr>
              <a:t>）面积最小值是</a:t>
            </a:r>
            <a:r>
              <a:rPr lang="en-US" altLang="zh-CN" sz="1600" dirty="0">
                <a:solidFill>
                  <a:srgbClr val="2F2F2F"/>
                </a:solidFill>
                <a:ea typeface="楷体" panose="02010609060101010101" pitchFamily="49" charset="-122"/>
              </a:rPr>
              <a:t>1</a:t>
            </a:r>
            <a:r>
              <a:rPr lang="zh-CN" altLang="en-US" sz="1600" dirty="0">
                <a:solidFill>
                  <a:srgbClr val="2F2F2F"/>
                </a:solidFill>
                <a:ea typeface="楷体" panose="02010609060101010101" pitchFamily="49" charset="-122"/>
              </a:rPr>
              <a:t>（与实际情况不相符，需要排除异常数据）（</a:t>
            </a:r>
            <a:r>
              <a:rPr lang="en-US" altLang="zh-CN" sz="1600" dirty="0">
                <a:solidFill>
                  <a:srgbClr val="2F2F2F"/>
                </a:solidFill>
                <a:ea typeface="楷体" panose="02010609060101010101" pitchFamily="49" charset="-122"/>
              </a:rPr>
              <a:t>2</a:t>
            </a:r>
            <a:r>
              <a:rPr lang="zh-CN" altLang="en-US" sz="1600" dirty="0">
                <a:solidFill>
                  <a:srgbClr val="2F2F2F"/>
                </a:solidFill>
                <a:ea typeface="楷体" panose="02010609060101010101" pitchFamily="49" charset="-122"/>
              </a:rPr>
              <a:t>）卫、厅、是否有阳台、热水器等，通过</a:t>
            </a:r>
            <a:r>
              <a:rPr lang="en-US" altLang="zh-CN" sz="1600" dirty="0">
                <a:solidFill>
                  <a:srgbClr val="2F2F2F"/>
                </a:solidFill>
                <a:ea typeface="楷体" panose="02010609060101010101" pitchFamily="49" charset="-122"/>
              </a:rPr>
              <a:t>0</a:t>
            </a:r>
            <a:r>
              <a:rPr lang="zh-CN" altLang="en-US" sz="1600" dirty="0">
                <a:solidFill>
                  <a:srgbClr val="2F2F2F"/>
                </a:solidFill>
                <a:ea typeface="楷体" panose="02010609060101010101" pitchFamily="49" charset="-122"/>
              </a:rPr>
              <a:t>来表示没有；（</a:t>
            </a:r>
            <a:r>
              <a:rPr lang="en-US" altLang="zh-CN" sz="1600" dirty="0">
                <a:solidFill>
                  <a:srgbClr val="2F2F2F"/>
                </a:solidFill>
                <a:ea typeface="楷体" panose="02010609060101010101" pitchFamily="49" charset="-122"/>
              </a:rPr>
              <a:t>3</a:t>
            </a:r>
            <a:r>
              <a:rPr lang="zh-CN" altLang="en-US" sz="1600" dirty="0">
                <a:solidFill>
                  <a:srgbClr val="2F2F2F"/>
                </a:solidFill>
                <a:ea typeface="楷体" panose="02010609060101010101" pitchFamily="49" charset="-122"/>
              </a:rPr>
              <a:t>）最近学校距离、最近医院距离通过</a:t>
            </a:r>
            <a:r>
              <a:rPr lang="en-US" altLang="zh-CN" sz="1600" dirty="0">
                <a:solidFill>
                  <a:srgbClr val="2F2F2F"/>
                </a:solidFill>
                <a:ea typeface="楷体" panose="02010609060101010101" pitchFamily="49" charset="-122"/>
              </a:rPr>
              <a:t>-1</a:t>
            </a:r>
            <a:r>
              <a:rPr lang="zh-CN" altLang="en-US" sz="1600" dirty="0">
                <a:solidFill>
                  <a:srgbClr val="2F2F2F"/>
                </a:solidFill>
                <a:ea typeface="楷体" panose="02010609060101010101" pitchFamily="49" charset="-122"/>
              </a:rPr>
              <a:t>代表附近没有学校或没有医院。</a:t>
            </a:r>
            <a:endParaRPr lang="en-US" altLang="zh-CN" sz="1600" dirty="0">
              <a:solidFill>
                <a:srgbClr val="2F2F2F"/>
              </a:solidFill>
              <a:ea typeface="楷体" panose="02010609060101010101" pitchFamily="49" charset="-122"/>
            </a:endParaRPr>
          </a:p>
          <a:p>
            <a:pPr algn="just">
              <a:lnSpc>
                <a:spcPct val="150000"/>
              </a:lnSpc>
            </a:pPr>
            <a:r>
              <a:rPr lang="zh-CN" altLang="en-US" sz="1600" dirty="0">
                <a:solidFill>
                  <a:srgbClr val="2F2F2F"/>
                </a:solidFill>
                <a:ea typeface="楷体" panose="02010609060101010101" pitchFamily="49" charset="-122"/>
              </a:rPr>
              <a:t>数据特征：面积为</a:t>
            </a:r>
            <a:r>
              <a:rPr lang="en-US" altLang="zh-CN" sz="1600" dirty="0">
                <a:solidFill>
                  <a:srgbClr val="2F2F2F"/>
                </a:solidFill>
                <a:ea typeface="楷体" panose="02010609060101010101" pitchFamily="49" charset="-122"/>
              </a:rPr>
              <a:t>1</a:t>
            </a:r>
            <a:r>
              <a:rPr lang="zh-CN" altLang="en-US" sz="1600" dirty="0">
                <a:solidFill>
                  <a:srgbClr val="2F2F2F"/>
                </a:solidFill>
                <a:ea typeface="楷体" panose="02010609060101010101" pitchFamily="49" charset="-122"/>
              </a:rPr>
              <a:t>的有一个，</a:t>
            </a:r>
            <a:r>
              <a:rPr lang="en-US" altLang="zh-CN" sz="1600" dirty="0">
                <a:solidFill>
                  <a:srgbClr val="2F2F2F"/>
                </a:solidFill>
                <a:ea typeface="楷体" panose="02010609060101010101" pitchFamily="49" charset="-122"/>
              </a:rPr>
              <a:t>3</a:t>
            </a:r>
            <a:r>
              <a:rPr lang="zh-CN" altLang="en-US" sz="1600" dirty="0">
                <a:solidFill>
                  <a:srgbClr val="2F2F2F"/>
                </a:solidFill>
                <a:ea typeface="楷体" panose="02010609060101010101" pitchFamily="49" charset="-122"/>
              </a:rPr>
              <a:t>的有两个，</a:t>
            </a:r>
            <a:r>
              <a:rPr lang="en-US" altLang="zh-CN" sz="1600" dirty="0">
                <a:solidFill>
                  <a:srgbClr val="2F2F2F"/>
                </a:solidFill>
                <a:ea typeface="楷体" panose="02010609060101010101" pitchFamily="49" charset="-122"/>
              </a:rPr>
              <a:t>4</a:t>
            </a:r>
            <a:r>
              <a:rPr lang="zh-CN" altLang="en-US" sz="1600" dirty="0">
                <a:solidFill>
                  <a:srgbClr val="2F2F2F"/>
                </a:solidFill>
                <a:ea typeface="楷体" panose="02010609060101010101" pitchFamily="49" charset="-122"/>
              </a:rPr>
              <a:t>的有两个，</a:t>
            </a:r>
            <a:r>
              <a:rPr lang="en-US" altLang="zh-CN" sz="1600" dirty="0">
                <a:solidFill>
                  <a:srgbClr val="2F2F2F"/>
                </a:solidFill>
                <a:ea typeface="楷体" panose="02010609060101010101" pitchFamily="49" charset="-122"/>
              </a:rPr>
              <a:t>7550</a:t>
            </a:r>
            <a:r>
              <a:rPr lang="zh-CN" altLang="en-US" sz="1600" dirty="0">
                <a:solidFill>
                  <a:srgbClr val="2F2F2F"/>
                </a:solidFill>
                <a:ea typeface="楷体" panose="02010609060101010101" pitchFamily="49" charset="-122"/>
              </a:rPr>
              <a:t>的有一个。</a:t>
            </a:r>
            <a:endParaRPr lang="en-US" altLang="zh-CN" sz="1600" dirty="0">
              <a:solidFill>
                <a:srgbClr val="2F2F2F"/>
              </a:solidFill>
              <a:ea typeface="楷体" panose="02010609060101010101" pitchFamily="49" charset="-122"/>
            </a:endParaRPr>
          </a:p>
          <a:p>
            <a:pPr algn="just">
              <a:lnSpc>
                <a:spcPct val="150000"/>
              </a:lnSpc>
            </a:pPr>
            <a:r>
              <a:rPr lang="zh-CN" altLang="en-US" sz="1600" dirty="0">
                <a:solidFill>
                  <a:srgbClr val="2F2F2F"/>
                </a:solidFill>
                <a:ea typeface="楷体" panose="02010609060101010101" pitchFamily="49" charset="-122"/>
              </a:rPr>
              <a:t>（</a:t>
            </a:r>
            <a:r>
              <a:rPr lang="en-US" altLang="zh-CN" sz="1600" dirty="0">
                <a:solidFill>
                  <a:srgbClr val="2F2F2F"/>
                </a:solidFill>
                <a:ea typeface="楷体" panose="02010609060101010101" pitchFamily="49" charset="-122"/>
              </a:rPr>
              <a:t>2</a:t>
            </a:r>
            <a:r>
              <a:rPr lang="zh-CN" altLang="en-US" sz="1600" dirty="0">
                <a:solidFill>
                  <a:srgbClr val="2F2F2F"/>
                </a:solidFill>
                <a:ea typeface="楷体" panose="02010609060101010101" pitchFamily="49" charset="-122"/>
              </a:rPr>
              <a:t>）所属楼层应小于等于总楼层，如果所属楼层大于总楼层，总楼层赋值为所属楼层</a:t>
            </a:r>
            <a:endParaRPr lang="en-US" altLang="zh-CN" sz="1600" dirty="0">
              <a:solidFill>
                <a:srgbClr val="2F2F2F"/>
              </a:solidFill>
              <a:ea typeface="楷体" panose="02010609060101010101" pitchFamily="49" charset="-122"/>
            </a:endParaRPr>
          </a:p>
          <a:p>
            <a:pPr algn="just">
              <a:lnSpc>
                <a:spcPct val="150000"/>
              </a:lnSpc>
            </a:pPr>
            <a:endParaRPr lang="nb-NO" altLang="zh-CN" sz="1200" dirty="0">
              <a:solidFill>
                <a:srgbClr val="2F2F2F"/>
              </a:solidFill>
              <a:latin typeface="+mn-ea"/>
            </a:endParaRPr>
          </a:p>
        </p:txBody>
      </p:sp>
      <p:sp>
        <p:nvSpPr>
          <p:cNvPr id="19" name="文本框 18">
            <a:extLst>
              <a:ext uri="{FF2B5EF4-FFF2-40B4-BE49-F238E27FC236}">
                <a16:creationId xmlns:a16="http://schemas.microsoft.com/office/drawing/2014/main" id="{35739257-5634-A070-9659-A280B97458B4}"/>
              </a:ext>
            </a:extLst>
          </p:cNvPr>
          <p:cNvSpPr txBox="1"/>
          <p:nvPr/>
        </p:nvSpPr>
        <p:spPr>
          <a:xfrm>
            <a:off x="7417816" y="1087850"/>
            <a:ext cx="4458206" cy="427746"/>
          </a:xfrm>
          <a:prstGeom prst="rect">
            <a:avLst/>
          </a:prstGeom>
          <a:noFill/>
        </p:spPr>
        <p:txBody>
          <a:bodyPr wrap="square" lIns="91440" tIns="45720" rIns="91440" bIns="45720" rtlCol="0" anchor="b">
            <a:normAutofit/>
          </a:bodyPr>
          <a:lstStyle/>
          <a:p>
            <a:r>
              <a:rPr lang="zh-CN" altLang="en-US" sz="1600" b="1" dirty="0">
                <a:solidFill>
                  <a:schemeClr val="bg1"/>
                </a:solidFill>
                <a:latin typeface="Arial" panose="020B0604020202020204" pitchFamily="34" charset="0"/>
                <a:ea typeface="微软雅黑" panose="020B0503020204020204" pitchFamily="34" charset="-122"/>
              </a:rPr>
              <a:t>异常值处理</a:t>
            </a:r>
          </a:p>
        </p:txBody>
      </p:sp>
      <p:sp>
        <p:nvSpPr>
          <p:cNvPr id="26" name="矩形 25">
            <a:extLst>
              <a:ext uri="{FF2B5EF4-FFF2-40B4-BE49-F238E27FC236}">
                <a16:creationId xmlns:a16="http://schemas.microsoft.com/office/drawing/2014/main" id="{E4C1C281-6CC8-4A67-6DF1-4362C7FE7737}"/>
              </a:ext>
            </a:extLst>
          </p:cNvPr>
          <p:cNvSpPr/>
          <p:nvPr/>
        </p:nvSpPr>
        <p:spPr>
          <a:xfrm>
            <a:off x="695960" y="2943225"/>
            <a:ext cx="1532890" cy="293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5387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4951A7B-2116-C7CE-404B-E2F58F9DA76C}"/>
              </a:ext>
            </a:extLst>
          </p:cNvPr>
          <p:cNvSpPr txBox="1"/>
          <p:nvPr/>
        </p:nvSpPr>
        <p:spPr>
          <a:xfrm>
            <a:off x="505156" y="1343414"/>
            <a:ext cx="11003830" cy="4020460"/>
          </a:xfrm>
          <a:prstGeom prst="rect">
            <a:avLst/>
          </a:prstGeom>
          <a:noFill/>
        </p:spPr>
        <p:txBody>
          <a:bodyPr wrap="square">
            <a:spAutoFit/>
          </a:bodyPr>
          <a:lstStyle/>
          <a:p>
            <a:pPr marL="285750" indent="-285750">
              <a:lnSpc>
                <a:spcPct val="200000"/>
              </a:lnSpc>
              <a:buFont typeface="Wingdings" pitchFamily="2" charset="2"/>
              <a:buChar char="Ø"/>
            </a:pPr>
            <a:r>
              <a:rPr lang="zh-CN" altLang="en-US" sz="1600" b="1" dirty="0">
                <a:ea typeface="楷体" panose="02010609060101010101" pitchFamily="49" charset="-122"/>
              </a:rPr>
              <a:t>离散特征值只有</a:t>
            </a:r>
            <a:r>
              <a:rPr lang="en-US" altLang="zh-CN" sz="1600" b="1" dirty="0">
                <a:ea typeface="楷体" panose="02010609060101010101" pitchFamily="49" charset="-122"/>
              </a:rPr>
              <a:t>0</a:t>
            </a:r>
            <a:r>
              <a:rPr lang="zh-CN" altLang="en-US" sz="1600" b="1" dirty="0">
                <a:ea typeface="楷体" panose="02010609060101010101" pitchFamily="49" charset="-122"/>
              </a:rPr>
              <a:t>和</a:t>
            </a:r>
            <a:r>
              <a:rPr lang="en-US" altLang="zh-CN" sz="1600" b="1" dirty="0">
                <a:ea typeface="楷体" panose="02010609060101010101" pitchFamily="49" charset="-122"/>
              </a:rPr>
              <a:t>1</a:t>
            </a:r>
            <a:r>
              <a:rPr lang="zh-CN" altLang="en-US" sz="1600" b="1" dirty="0">
                <a:ea typeface="楷体" panose="02010609060101010101" pitchFamily="49" charset="-122"/>
              </a:rPr>
              <a:t>的特征，无需处理，比如</a:t>
            </a:r>
            <a:r>
              <a:rPr lang="en-US" altLang="zh-CN" sz="1800" b="1" dirty="0">
                <a:ea typeface="楷体" panose="02010609060101010101" pitchFamily="49" charset="-122"/>
              </a:rPr>
              <a:t>‘</a:t>
            </a:r>
            <a:r>
              <a:rPr lang="zh-CN" altLang="en-US" sz="1600" b="1" dirty="0">
                <a:ea typeface="楷体" panose="02010609060101010101" pitchFamily="49" charset="-122"/>
              </a:rPr>
              <a:t>是否有阳台</a:t>
            </a:r>
            <a:r>
              <a:rPr lang="en-US" altLang="zh-CN" sz="1600" b="1" dirty="0">
                <a:ea typeface="楷体" panose="02010609060101010101" pitchFamily="49" charset="-122"/>
              </a:rPr>
              <a:t>’, ‘</a:t>
            </a:r>
            <a:r>
              <a:rPr lang="zh-CN" altLang="en-US" sz="1600" b="1" dirty="0">
                <a:ea typeface="楷体" panose="02010609060101010101" pitchFamily="49" charset="-122"/>
              </a:rPr>
              <a:t>信息发布人类型</a:t>
            </a:r>
            <a:r>
              <a:rPr lang="en-US" altLang="zh-CN" sz="1600" b="1" dirty="0">
                <a:ea typeface="楷体" panose="02010609060101010101" pitchFamily="49" charset="-122"/>
              </a:rPr>
              <a:t>’, ‘</a:t>
            </a:r>
            <a:r>
              <a:rPr lang="zh-CN" altLang="en-US" sz="1600" b="1" dirty="0">
                <a:ea typeface="楷体" panose="02010609060101010101" pitchFamily="49" charset="-122"/>
              </a:rPr>
              <a:t>是否有床</a:t>
            </a:r>
            <a:r>
              <a:rPr lang="en-US" altLang="zh-CN" sz="1600" b="1" dirty="0">
                <a:ea typeface="楷体" panose="02010609060101010101" pitchFamily="49" charset="-122"/>
              </a:rPr>
              <a:t>’, ‘</a:t>
            </a:r>
            <a:r>
              <a:rPr lang="zh-CN" altLang="en-US" sz="1600" b="1" dirty="0">
                <a:ea typeface="楷体" panose="02010609060101010101" pitchFamily="49" charset="-122"/>
              </a:rPr>
              <a:t>是否有衣柜</a:t>
            </a:r>
            <a:r>
              <a:rPr lang="en-US" altLang="zh-CN" sz="1600" b="1" dirty="0">
                <a:ea typeface="楷体" panose="02010609060101010101" pitchFamily="49" charset="-122"/>
              </a:rPr>
              <a:t>’</a:t>
            </a:r>
            <a:r>
              <a:rPr lang="zh-CN" altLang="en-US" sz="1600" b="1" dirty="0">
                <a:ea typeface="楷体" panose="02010609060101010101" pitchFamily="49" charset="-122"/>
              </a:rPr>
              <a:t>等</a:t>
            </a:r>
            <a:endParaRPr lang="en-US" altLang="zh-CN" sz="1600" b="1" dirty="0">
              <a:ea typeface="楷体" panose="02010609060101010101" pitchFamily="49" charset="-122"/>
            </a:endParaRPr>
          </a:p>
          <a:p>
            <a:pPr marL="285750" indent="-285750">
              <a:lnSpc>
                <a:spcPct val="200000"/>
              </a:lnSpc>
              <a:buFont typeface="Wingdings" pitchFamily="2" charset="2"/>
              <a:buChar char="Ø"/>
            </a:pPr>
            <a:r>
              <a:rPr lang="zh-CN" altLang="en-US" sz="1600" b="1" dirty="0">
                <a:ea typeface="楷体" panose="02010609060101010101" pitchFamily="49" charset="-122"/>
              </a:rPr>
              <a:t>中文特征分词处理</a:t>
            </a:r>
            <a:endParaRPr lang="en-US" altLang="zh-CN" sz="1600" b="1" dirty="0">
              <a:ea typeface="楷体" panose="02010609060101010101" pitchFamily="49" charset="-122"/>
            </a:endParaRPr>
          </a:p>
          <a:p>
            <a:pPr marL="742950" lvl="2" indent="-285750">
              <a:lnSpc>
                <a:spcPct val="200000"/>
              </a:lnSpc>
              <a:buFont typeface="Courier New" panose="02070309020205020404" pitchFamily="49" charset="0"/>
              <a:buChar char="o"/>
            </a:pPr>
            <a:r>
              <a:rPr lang="zh-CN" altLang="en-US" sz="1600" b="1" dirty="0">
                <a:ea typeface="楷体" panose="02010609060101010101" pitchFamily="49" charset="-122"/>
              </a:rPr>
              <a:t>分词及向量化，比如</a:t>
            </a:r>
            <a:r>
              <a:rPr lang="en-US" altLang="zh-CN" sz="1600" b="1" dirty="0">
                <a:ea typeface="楷体" panose="02010609060101010101" pitchFamily="49" charset="-122"/>
              </a:rPr>
              <a:t>'</a:t>
            </a:r>
            <a:r>
              <a:rPr lang="zh-CN" altLang="en-US" sz="1600" b="1" dirty="0">
                <a:ea typeface="楷体" panose="02010609060101010101" pitchFamily="49" charset="-122"/>
              </a:rPr>
              <a:t>租房网站名称</a:t>
            </a:r>
            <a:r>
              <a:rPr lang="en-US" altLang="zh-CN" sz="1600" b="1" dirty="0">
                <a:ea typeface="楷体" panose="02010609060101010101" pitchFamily="49" charset="-122"/>
              </a:rPr>
              <a:t>', '</a:t>
            </a:r>
            <a:r>
              <a:rPr lang="zh-CN" altLang="en-US" sz="1600" b="1" dirty="0">
                <a:ea typeface="楷体" panose="02010609060101010101" pitchFamily="49" charset="-122"/>
              </a:rPr>
              <a:t>小区</a:t>
            </a:r>
            <a:r>
              <a:rPr lang="en-US" altLang="zh-CN" sz="1600" b="1" dirty="0">
                <a:ea typeface="楷体" panose="02010609060101010101" pitchFamily="49" charset="-122"/>
              </a:rPr>
              <a:t>', '</a:t>
            </a:r>
            <a:r>
              <a:rPr lang="zh-CN" altLang="en-US" sz="1600" b="1" dirty="0">
                <a:ea typeface="楷体" panose="02010609060101010101" pitchFamily="49" charset="-122"/>
              </a:rPr>
              <a:t>城市</a:t>
            </a:r>
            <a:r>
              <a:rPr lang="en-US" altLang="zh-CN" sz="1600" b="1" dirty="0">
                <a:ea typeface="楷体" panose="02010609060101010101" pitchFamily="49" charset="-122"/>
              </a:rPr>
              <a:t>', '</a:t>
            </a:r>
            <a:r>
              <a:rPr lang="zh-CN" altLang="en-US" sz="1600" b="1" dirty="0">
                <a:ea typeface="楷体" panose="02010609060101010101" pitchFamily="49" charset="-122"/>
              </a:rPr>
              <a:t>区</a:t>
            </a:r>
            <a:r>
              <a:rPr lang="en-US" altLang="zh-CN" sz="1600" b="1" dirty="0">
                <a:ea typeface="楷体" panose="02010609060101010101" pitchFamily="49" charset="-122"/>
              </a:rPr>
              <a:t>', '</a:t>
            </a:r>
            <a:r>
              <a:rPr lang="zh-CN" altLang="en-US" sz="1600" b="1" dirty="0">
                <a:ea typeface="楷体" panose="02010609060101010101" pitchFamily="49" charset="-122"/>
              </a:rPr>
              <a:t>朝向</a:t>
            </a:r>
            <a:r>
              <a:rPr lang="en-US" altLang="zh-CN" sz="1600" b="1" dirty="0">
                <a:ea typeface="楷体" panose="02010609060101010101" pitchFamily="49" charset="-122"/>
              </a:rPr>
              <a:t>‘</a:t>
            </a:r>
          </a:p>
          <a:p>
            <a:pPr marL="742950" lvl="2" indent="-285750">
              <a:lnSpc>
                <a:spcPct val="200000"/>
              </a:lnSpc>
              <a:buFont typeface="Courier New" panose="02070309020205020404" pitchFamily="49" charset="0"/>
              <a:buChar char="o"/>
            </a:pPr>
            <a:r>
              <a:rPr lang="zh-CN" altLang="en-US" sz="1600" b="1" dirty="0">
                <a:ea typeface="楷体" panose="02010609060101010101" pitchFamily="49" charset="-122"/>
              </a:rPr>
              <a:t>离散特征</a:t>
            </a:r>
            <a:r>
              <a:rPr lang="en-US" altLang="zh-CN" sz="1600" b="1" dirty="0">
                <a:ea typeface="楷体" panose="02010609060101010101" pitchFamily="49" charset="-122"/>
              </a:rPr>
              <a:t>one-hot</a:t>
            </a:r>
            <a:r>
              <a:rPr lang="zh-CN" altLang="en-US" sz="1600" b="1" dirty="0">
                <a:ea typeface="楷体" panose="02010609060101010101" pitchFamily="49" charset="-122"/>
              </a:rPr>
              <a:t>编码，比如</a:t>
            </a:r>
            <a:r>
              <a:rPr lang="en-US" altLang="zh-CN" sz="1600" b="1" dirty="0">
                <a:ea typeface="楷体" panose="02010609060101010101" pitchFamily="49" charset="-122"/>
              </a:rPr>
              <a:t>'</a:t>
            </a:r>
            <a:r>
              <a:rPr lang="zh-CN" altLang="en-US" sz="1600" b="1" dirty="0">
                <a:ea typeface="楷体" panose="02010609060101010101" pitchFamily="49" charset="-122"/>
              </a:rPr>
              <a:t>室</a:t>
            </a:r>
            <a:r>
              <a:rPr lang="en-US" altLang="zh-CN" sz="1600" b="1" dirty="0">
                <a:ea typeface="楷体" panose="02010609060101010101" pitchFamily="49" charset="-122"/>
              </a:rPr>
              <a:t>', '</a:t>
            </a:r>
            <a:r>
              <a:rPr lang="zh-CN" altLang="en-US" sz="1600" b="1" dirty="0">
                <a:ea typeface="楷体" panose="02010609060101010101" pitchFamily="49" charset="-122"/>
              </a:rPr>
              <a:t>卫</a:t>
            </a:r>
            <a:r>
              <a:rPr lang="en-US" altLang="zh-CN" sz="1600" b="1" dirty="0">
                <a:ea typeface="楷体" panose="02010609060101010101" pitchFamily="49" charset="-122"/>
              </a:rPr>
              <a:t>', ‘</a:t>
            </a:r>
            <a:r>
              <a:rPr lang="zh-CN" altLang="en-US" sz="1600" b="1" dirty="0">
                <a:ea typeface="楷体" panose="02010609060101010101" pitchFamily="49" charset="-122"/>
              </a:rPr>
              <a:t>厅</a:t>
            </a:r>
            <a:r>
              <a:rPr lang="en-US" altLang="zh-CN" sz="1600" b="1" dirty="0">
                <a:ea typeface="楷体" panose="02010609060101010101" pitchFamily="49" charset="-122"/>
              </a:rPr>
              <a:t>’</a:t>
            </a:r>
          </a:p>
          <a:p>
            <a:pPr marL="742950" lvl="2" indent="-285750">
              <a:lnSpc>
                <a:spcPct val="200000"/>
              </a:lnSpc>
              <a:buFont typeface="Courier New" panose="02070309020205020404" pitchFamily="49" charset="0"/>
              <a:buChar char="o"/>
            </a:pPr>
            <a:r>
              <a:rPr lang="zh-CN" altLang="en-US" sz="1600" b="1" dirty="0">
                <a:ea typeface="楷体" panose="02010609060101010101" pitchFamily="49" charset="-122"/>
              </a:rPr>
              <a:t>连续特征标准化，比如</a:t>
            </a:r>
            <a:r>
              <a:rPr lang="en-US" altLang="zh-CN" sz="1600" b="1" dirty="0">
                <a:ea typeface="楷体" panose="02010609060101010101" pitchFamily="49" charset="-122"/>
              </a:rPr>
              <a:t>'</a:t>
            </a:r>
            <a:r>
              <a:rPr lang="zh-CN" altLang="en-US" sz="1600" b="1" dirty="0">
                <a:ea typeface="楷体" panose="02010609060101010101" pitchFamily="49" charset="-122"/>
              </a:rPr>
              <a:t>面积</a:t>
            </a:r>
            <a:r>
              <a:rPr lang="en-US" altLang="zh-CN" sz="1600" b="1" dirty="0">
                <a:ea typeface="楷体" panose="02010609060101010101" pitchFamily="49" charset="-122"/>
              </a:rPr>
              <a:t>', '</a:t>
            </a:r>
            <a:r>
              <a:rPr lang="en-US" sz="1600" b="1" dirty="0" err="1">
                <a:ea typeface="楷体" panose="02010609060101010101" pitchFamily="49" charset="-122"/>
              </a:rPr>
              <a:t>lng</a:t>
            </a:r>
            <a:r>
              <a:rPr lang="en-US" sz="1600" b="1" dirty="0">
                <a:ea typeface="楷体" panose="02010609060101010101" pitchFamily="49" charset="-122"/>
              </a:rPr>
              <a:t>', '</a:t>
            </a:r>
            <a:r>
              <a:rPr lang="en-US" sz="1600" b="1" dirty="0" err="1">
                <a:ea typeface="楷体" panose="02010609060101010101" pitchFamily="49" charset="-122"/>
              </a:rPr>
              <a:t>lat</a:t>
            </a:r>
            <a:r>
              <a:rPr lang="en-US" sz="1600" b="1" dirty="0">
                <a:ea typeface="楷体" panose="02010609060101010101" pitchFamily="49" charset="-122"/>
              </a:rPr>
              <a:t>', '</a:t>
            </a:r>
            <a:r>
              <a:rPr lang="zh-CN" altLang="en-US" sz="1600" b="1" dirty="0">
                <a:ea typeface="楷体" panose="02010609060101010101" pitchFamily="49" charset="-122"/>
              </a:rPr>
              <a:t>所属楼层</a:t>
            </a:r>
            <a:r>
              <a:rPr lang="en-US" altLang="zh-CN" sz="1600" b="1" dirty="0">
                <a:ea typeface="楷体" panose="02010609060101010101" pitchFamily="49" charset="-122"/>
              </a:rPr>
              <a:t>', '</a:t>
            </a:r>
            <a:r>
              <a:rPr lang="zh-CN" altLang="en-US" sz="1600" b="1" dirty="0">
                <a:ea typeface="楷体" panose="02010609060101010101" pitchFamily="49" charset="-122"/>
              </a:rPr>
              <a:t>总楼层</a:t>
            </a:r>
            <a:r>
              <a:rPr lang="en-US" altLang="zh-CN" sz="1600" b="1" dirty="0">
                <a:ea typeface="楷体" panose="02010609060101010101" pitchFamily="49" charset="-122"/>
              </a:rPr>
              <a:t>', '</a:t>
            </a:r>
            <a:r>
              <a:rPr lang="zh-CN" altLang="en-US" sz="1600" b="1" dirty="0">
                <a:ea typeface="楷体" panose="02010609060101010101" pitchFamily="49" charset="-122"/>
              </a:rPr>
              <a:t>最近学校距离</a:t>
            </a:r>
            <a:r>
              <a:rPr lang="en-US" altLang="zh-CN" sz="1600" b="1" dirty="0">
                <a:ea typeface="楷体" panose="02010609060101010101" pitchFamily="49" charset="-122"/>
              </a:rPr>
              <a:t>‘</a:t>
            </a:r>
            <a:r>
              <a:rPr lang="zh-CN" altLang="en-US" sz="1600" b="1" dirty="0">
                <a:ea typeface="楷体" panose="02010609060101010101" pitchFamily="49" charset="-122"/>
              </a:rPr>
              <a:t>等</a:t>
            </a:r>
            <a:endParaRPr lang="en-US" altLang="zh-CN" sz="1600" b="1" dirty="0">
              <a:ea typeface="楷体" panose="02010609060101010101" pitchFamily="49" charset="-122"/>
            </a:endParaRPr>
          </a:p>
          <a:p>
            <a:pPr marL="285750" indent="-285750">
              <a:lnSpc>
                <a:spcPct val="200000"/>
              </a:lnSpc>
              <a:buFont typeface="Wingdings" pitchFamily="2" charset="2"/>
              <a:buChar char="Ø"/>
            </a:pPr>
            <a:r>
              <a:rPr lang="zh-CN" altLang="en-US" sz="1600" b="1" dirty="0">
                <a:ea typeface="楷体" panose="02010609060101010101" pitchFamily="49" charset="-122"/>
                <a:sym typeface="Wingdings" panose="05000000000000000000" pitchFamily="2" charset="2"/>
              </a:rPr>
              <a:t>中文特征不做分词处理：</a:t>
            </a:r>
            <a:endParaRPr lang="en-US" altLang="zh-CN" sz="1600" b="1" dirty="0">
              <a:ea typeface="楷体" panose="02010609060101010101" pitchFamily="49" charset="-122"/>
              <a:sym typeface="Wingdings" panose="05000000000000000000" pitchFamily="2" charset="2"/>
            </a:endParaRPr>
          </a:p>
          <a:p>
            <a:pPr marL="742950" lvl="2" indent="-285750">
              <a:lnSpc>
                <a:spcPct val="200000"/>
              </a:lnSpc>
              <a:buFont typeface="Courier New" panose="02070309020205020404" pitchFamily="49" charset="0"/>
              <a:buChar char="o"/>
            </a:pPr>
            <a:r>
              <a:rPr lang="zh-CN" altLang="en-US" sz="1600" b="1" dirty="0">
                <a:ea typeface="楷体" panose="02010609060101010101" pitchFamily="49" charset="-122"/>
              </a:rPr>
              <a:t>离散特征</a:t>
            </a:r>
            <a:r>
              <a:rPr lang="en-US" sz="1600" b="1" dirty="0">
                <a:ea typeface="楷体" panose="02010609060101010101" pitchFamily="49" charset="-122"/>
              </a:rPr>
              <a:t>one-hot</a:t>
            </a:r>
            <a:r>
              <a:rPr lang="zh-CN" altLang="en-US" sz="1600" b="1" dirty="0">
                <a:ea typeface="楷体" panose="02010609060101010101" pitchFamily="49" charset="-122"/>
              </a:rPr>
              <a:t>编码，比如</a:t>
            </a:r>
            <a:r>
              <a:rPr lang="en-US" altLang="zh-CN" sz="1600" b="1" dirty="0">
                <a:ea typeface="楷体" panose="02010609060101010101" pitchFamily="49" charset="-122"/>
              </a:rPr>
              <a:t>'</a:t>
            </a:r>
            <a:r>
              <a:rPr lang="zh-CN" altLang="en-US" sz="1600" b="1" dirty="0">
                <a:ea typeface="楷体" panose="02010609060101010101" pitchFamily="49" charset="-122"/>
              </a:rPr>
              <a:t>租房网站名称</a:t>
            </a:r>
            <a:r>
              <a:rPr lang="en-US" altLang="zh-CN" sz="1600" b="1" dirty="0">
                <a:ea typeface="楷体" panose="02010609060101010101" pitchFamily="49" charset="-122"/>
              </a:rPr>
              <a:t>', '</a:t>
            </a:r>
            <a:r>
              <a:rPr lang="zh-CN" altLang="en-US" sz="1600" b="1" dirty="0">
                <a:ea typeface="楷体" panose="02010609060101010101" pitchFamily="49" charset="-122"/>
              </a:rPr>
              <a:t>小区</a:t>
            </a:r>
            <a:r>
              <a:rPr lang="en-US" altLang="zh-CN" sz="1600" b="1" dirty="0">
                <a:ea typeface="楷体" panose="02010609060101010101" pitchFamily="49" charset="-122"/>
              </a:rPr>
              <a:t>', '</a:t>
            </a:r>
            <a:r>
              <a:rPr lang="zh-CN" altLang="en-US" sz="1600" b="1" dirty="0">
                <a:ea typeface="楷体" panose="02010609060101010101" pitchFamily="49" charset="-122"/>
              </a:rPr>
              <a:t>城市</a:t>
            </a:r>
            <a:r>
              <a:rPr lang="en-US" altLang="zh-CN" sz="1600" b="1" dirty="0">
                <a:ea typeface="楷体" panose="02010609060101010101" pitchFamily="49" charset="-122"/>
              </a:rPr>
              <a:t>', '</a:t>
            </a:r>
            <a:r>
              <a:rPr lang="zh-CN" altLang="en-US" sz="1600" b="1" dirty="0">
                <a:ea typeface="楷体" panose="02010609060101010101" pitchFamily="49" charset="-122"/>
              </a:rPr>
              <a:t>区</a:t>
            </a:r>
            <a:r>
              <a:rPr lang="en-US" altLang="zh-CN" sz="1600" b="1" dirty="0">
                <a:ea typeface="楷体" panose="02010609060101010101" pitchFamily="49" charset="-122"/>
              </a:rPr>
              <a:t>', '</a:t>
            </a:r>
            <a:r>
              <a:rPr lang="zh-CN" altLang="en-US" sz="1600" b="1" dirty="0">
                <a:ea typeface="楷体" panose="02010609060101010101" pitchFamily="49" charset="-122"/>
              </a:rPr>
              <a:t>室</a:t>
            </a:r>
            <a:r>
              <a:rPr lang="en-US" altLang="zh-CN" sz="1600" b="1" dirty="0">
                <a:ea typeface="楷体" panose="02010609060101010101" pitchFamily="49" charset="-122"/>
              </a:rPr>
              <a:t>', '</a:t>
            </a:r>
            <a:r>
              <a:rPr lang="zh-CN" altLang="en-US" sz="1600" b="1" dirty="0">
                <a:ea typeface="楷体" panose="02010609060101010101" pitchFamily="49" charset="-122"/>
              </a:rPr>
              <a:t>卫</a:t>
            </a:r>
            <a:r>
              <a:rPr lang="en-US" altLang="zh-CN" sz="1600" b="1" dirty="0">
                <a:ea typeface="楷体" panose="02010609060101010101" pitchFamily="49" charset="-122"/>
              </a:rPr>
              <a:t>', '</a:t>
            </a:r>
            <a:r>
              <a:rPr lang="zh-CN" altLang="en-US" sz="1600" b="1" dirty="0">
                <a:ea typeface="楷体" panose="02010609060101010101" pitchFamily="49" charset="-122"/>
              </a:rPr>
              <a:t>厅</a:t>
            </a:r>
            <a:r>
              <a:rPr lang="en-US" altLang="zh-CN" sz="1600" b="1" dirty="0">
                <a:ea typeface="楷体" panose="02010609060101010101" pitchFamily="49" charset="-122"/>
              </a:rPr>
              <a:t>', '</a:t>
            </a:r>
            <a:r>
              <a:rPr lang="zh-CN" altLang="en-US" sz="1600" b="1" dirty="0">
                <a:ea typeface="楷体" panose="02010609060101010101" pitchFamily="49" charset="-122"/>
              </a:rPr>
              <a:t>朝向</a:t>
            </a:r>
            <a:r>
              <a:rPr lang="en-US" altLang="zh-CN" sz="1600" b="1" dirty="0">
                <a:ea typeface="楷体" panose="02010609060101010101" pitchFamily="49" charset="-122"/>
              </a:rPr>
              <a:t>‘</a:t>
            </a:r>
          </a:p>
          <a:p>
            <a:pPr marL="742950" lvl="2" indent="-285750">
              <a:lnSpc>
                <a:spcPct val="200000"/>
              </a:lnSpc>
              <a:buFont typeface="Courier New" panose="02070309020205020404" pitchFamily="49" charset="0"/>
              <a:buChar char="o"/>
            </a:pPr>
            <a:r>
              <a:rPr lang="zh-CN" altLang="en-US" sz="1600" b="1" dirty="0">
                <a:ea typeface="楷体" panose="02010609060101010101" pitchFamily="49" charset="-122"/>
              </a:rPr>
              <a:t>连续特征标准化，同上</a:t>
            </a:r>
          </a:p>
        </p:txBody>
      </p:sp>
      <p:sp>
        <p:nvSpPr>
          <p:cNvPr id="3" name="标题 1">
            <a:extLst>
              <a:ext uri="{FF2B5EF4-FFF2-40B4-BE49-F238E27FC236}">
                <a16:creationId xmlns:a16="http://schemas.microsoft.com/office/drawing/2014/main" id="{10018C65-2D23-824C-085F-0F6BB3A7D541}"/>
              </a:ext>
            </a:extLst>
          </p:cNvPr>
          <p:cNvSpPr txBox="1">
            <a:spLocks/>
          </p:cNvSpPr>
          <p:nvPr/>
        </p:nvSpPr>
        <p:spPr>
          <a:xfrm>
            <a:off x="505156" y="332061"/>
            <a:ext cx="5698258"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 typeface="Wingdings" panose="05000000000000000000" pitchFamily="2" charset="2"/>
              <a:buNone/>
            </a:pPr>
            <a:r>
              <a:rPr lang="zh-CN" altLang="en-US" sz="4000" b="1" dirty="0">
                <a:latin typeface="宋体" panose="02010600030101010101" pitchFamily="2" charset="-122"/>
                <a:ea typeface="宋体" panose="02010600030101010101" pitchFamily="2" charset="-122"/>
              </a:rPr>
              <a:t>特征编码</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235" y="350475"/>
            <a:ext cx="10800000" cy="720000"/>
          </a:xfrm>
        </p:spPr>
        <p:txBody>
          <a:bodyPr/>
          <a:lstStyle/>
          <a:p>
            <a:pPr marL="0" indent="0">
              <a:buFont typeface="Wingdings" panose="05000000000000000000" pitchFamily="2" charset="2"/>
            </a:pPr>
            <a:r>
              <a:rPr lang="zh-CN" altLang="en-US" b="1" dirty="0">
                <a:latin typeface="宋体" panose="02010600030101010101" pitchFamily="2" charset="-122"/>
                <a:ea typeface="宋体" panose="02010600030101010101" pitchFamily="2" charset="-122"/>
              </a:rPr>
              <a:t>特征选择</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特征相关性分析</a:t>
            </a:r>
          </a:p>
        </p:txBody>
      </p:sp>
      <p:sp>
        <p:nvSpPr>
          <p:cNvPr id="10" name="文本框 9"/>
          <p:cNvSpPr txBox="1"/>
          <p:nvPr/>
        </p:nvSpPr>
        <p:spPr>
          <a:xfrm>
            <a:off x="2738695" y="917397"/>
            <a:ext cx="2438400" cy="415454"/>
          </a:xfrm>
          <a:prstGeom prst="rect">
            <a:avLst/>
          </a:prstGeom>
          <a:noFill/>
          <a:ln>
            <a:noFill/>
          </a:ln>
        </p:spPr>
        <p:txBody>
          <a:bodyPr wrap="none" rtlCol="0">
            <a:normAutofit/>
          </a:bodyPr>
          <a:lstStyle/>
          <a:p>
            <a:pPr>
              <a:lnSpc>
                <a:spcPct val="140000"/>
              </a:lnSpc>
            </a:pPr>
            <a:r>
              <a:rPr lang="zh-CN" altLang="en-US" sz="1600" b="1" kern="100" dirty="0">
                <a:latin typeface="+mn-ea"/>
              </a:rPr>
              <a:t>特征相关性分析</a:t>
            </a:r>
          </a:p>
        </p:txBody>
      </p:sp>
      <p:sp>
        <p:nvSpPr>
          <p:cNvPr id="3" name="文本框 2"/>
          <p:cNvSpPr txBox="1"/>
          <p:nvPr/>
        </p:nvSpPr>
        <p:spPr>
          <a:xfrm>
            <a:off x="8858869" y="922505"/>
            <a:ext cx="2438400" cy="415454"/>
          </a:xfrm>
          <a:prstGeom prst="rect">
            <a:avLst/>
          </a:prstGeom>
          <a:noFill/>
          <a:ln>
            <a:noFill/>
          </a:ln>
        </p:spPr>
        <p:txBody>
          <a:bodyPr wrap="none" rtlCol="0">
            <a:normAutofit/>
          </a:bodyPr>
          <a:lstStyle/>
          <a:p>
            <a:pPr>
              <a:lnSpc>
                <a:spcPct val="140000"/>
              </a:lnSpc>
            </a:pPr>
            <a:r>
              <a:rPr lang="zh-CN" altLang="en-US" sz="1600" b="1" kern="100" dirty="0">
                <a:latin typeface="+mn-ea"/>
              </a:rPr>
              <a:t>特征列表</a:t>
            </a:r>
          </a:p>
        </p:txBody>
      </p:sp>
      <p:pic>
        <p:nvPicPr>
          <p:cNvPr id="7" name="图片 6"/>
          <p:cNvPicPr/>
          <p:nvPr/>
        </p:nvPicPr>
        <p:blipFill rotWithShape="1">
          <a:blip r:embed="rId3"/>
          <a:srcRect l="7357" r="3923" b="1938"/>
          <a:stretch/>
        </p:blipFill>
        <p:spPr>
          <a:xfrm>
            <a:off x="610235" y="1332851"/>
            <a:ext cx="6120174" cy="5525149"/>
          </a:xfrm>
          <a:prstGeom prst="rect">
            <a:avLst/>
          </a:prstGeom>
        </p:spPr>
      </p:pic>
      <p:pic>
        <p:nvPicPr>
          <p:cNvPr id="5" name="图片 4">
            <a:extLst>
              <a:ext uri="{FF2B5EF4-FFF2-40B4-BE49-F238E27FC236}">
                <a16:creationId xmlns:a16="http://schemas.microsoft.com/office/drawing/2014/main" id="{BFF48FCD-BD92-BA84-30DA-4C35BE8F4486}"/>
              </a:ext>
            </a:extLst>
          </p:cNvPr>
          <p:cNvPicPr>
            <a:picLocks noChangeAspect="1"/>
          </p:cNvPicPr>
          <p:nvPr/>
        </p:nvPicPr>
        <p:blipFill>
          <a:blip r:embed="rId4"/>
          <a:stretch>
            <a:fillRect/>
          </a:stretch>
        </p:blipFill>
        <p:spPr>
          <a:xfrm>
            <a:off x="6730409" y="1332851"/>
            <a:ext cx="5186304" cy="53975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p:cNvSpPr txBox="1"/>
          <p:nvPr/>
        </p:nvSpPr>
        <p:spPr>
          <a:xfrm>
            <a:off x="533400" y="10291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zh-CN" altLang="en-US" sz="4400" b="1" kern="1200" dirty="0">
                <a:solidFill>
                  <a:schemeClr val="tx1"/>
                </a:solidFill>
                <a:effectLst/>
                <a:latin typeface="宋体" panose="02010600030101010101" pitchFamily="2" charset="-122"/>
                <a:ea typeface="宋体" panose="02010600030101010101" pitchFamily="2" charset="-122"/>
                <a:cs typeface="+mj-cs"/>
              </a:rPr>
              <a:t>特征选择</a:t>
            </a:r>
            <a:r>
              <a:rPr lang="en-US" altLang="zh-CN" sz="4400" b="1" kern="1200" dirty="0">
                <a:solidFill>
                  <a:schemeClr val="tx1"/>
                </a:solidFill>
                <a:effectLst/>
                <a:latin typeface="宋体" panose="02010600030101010101" pitchFamily="2" charset="-122"/>
                <a:ea typeface="宋体" panose="02010600030101010101" pitchFamily="2" charset="-122"/>
                <a:cs typeface="+mj-cs"/>
              </a:rPr>
              <a:t>-</a:t>
            </a:r>
            <a:r>
              <a:rPr lang="zh-CN" altLang="en-US" sz="4400" b="1" kern="1200" dirty="0">
                <a:solidFill>
                  <a:schemeClr val="tx1"/>
                </a:solidFill>
                <a:effectLst/>
                <a:latin typeface="宋体" panose="02010600030101010101" pitchFamily="2" charset="-122"/>
                <a:ea typeface="宋体" panose="02010600030101010101" pitchFamily="2" charset="-122"/>
                <a:cs typeface="+mj-cs"/>
              </a:rPr>
              <a:t>特征重要性</a:t>
            </a:r>
            <a:r>
              <a:rPr lang="zh-CN" altLang="en-US" sz="4400" b="1" kern="1200" dirty="0">
                <a:solidFill>
                  <a:schemeClr val="tx1"/>
                </a:solidFill>
                <a:latin typeface="宋体" panose="02010600030101010101" pitchFamily="2" charset="-122"/>
                <a:ea typeface="宋体" panose="02010600030101010101" pitchFamily="2" charset="-122"/>
                <a:cs typeface="+mj-cs"/>
              </a:rPr>
              <a:t>分析</a:t>
            </a:r>
            <a:endParaRPr lang="en-US" altLang="zh-CN" sz="4400" b="1" kern="1200" dirty="0">
              <a:solidFill>
                <a:schemeClr val="tx1"/>
              </a:solidFill>
              <a:effectLst/>
              <a:latin typeface="宋体" panose="02010600030101010101" pitchFamily="2" charset="-122"/>
              <a:ea typeface="宋体" panose="02010600030101010101" pitchFamily="2" charset="-122"/>
              <a:cs typeface="+mj-cs"/>
            </a:endParaRPr>
          </a:p>
        </p:txBody>
      </p:sp>
      <p:pic>
        <p:nvPicPr>
          <p:cNvPr id="3" name="Picture 2">
            <a:extLst>
              <a:ext uri="{FF2B5EF4-FFF2-40B4-BE49-F238E27FC236}">
                <a16:creationId xmlns:a16="http://schemas.microsoft.com/office/drawing/2014/main" id="{48E352B1-C686-B54D-2073-7DE52042532B}"/>
              </a:ext>
            </a:extLst>
          </p:cNvPr>
          <p:cNvPicPr>
            <a:picLocks noChangeAspect="1"/>
          </p:cNvPicPr>
          <p:nvPr/>
        </p:nvPicPr>
        <p:blipFill>
          <a:blip r:embed="rId3"/>
          <a:stretch>
            <a:fillRect/>
          </a:stretch>
        </p:blipFill>
        <p:spPr>
          <a:xfrm>
            <a:off x="1783736" y="1282045"/>
            <a:ext cx="7353300" cy="53911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a:xfrm>
            <a:off x="696000" y="392965"/>
            <a:ext cx="10800000" cy="705600"/>
          </a:xfrm>
        </p:spPr>
        <p:txBody>
          <a:bodyPr/>
          <a:lstStyle/>
          <a:p>
            <a:r>
              <a:rPr lang="zh-CN" altLang="en-US" b="1" dirty="0">
                <a:latin typeface="宋体" panose="02010600030101010101" pitchFamily="2" charset="-122"/>
                <a:ea typeface="宋体" panose="02010600030101010101" pitchFamily="2" charset="-122"/>
              </a:rPr>
              <a:t>模型训练评估优化</a:t>
            </a:r>
          </a:p>
        </p:txBody>
      </p:sp>
      <p:sp>
        <p:nvSpPr>
          <p:cNvPr id="10" name="椭圆 45"/>
          <p:cNvSpPr/>
          <p:nvPr>
            <p:custDataLst>
              <p:tags r:id="rId3"/>
            </p:custDataLst>
          </p:nvPr>
        </p:nvSpPr>
        <p:spPr>
          <a:xfrm rot="20825450">
            <a:off x="5363626" y="3475307"/>
            <a:ext cx="3492143" cy="1017908"/>
          </a:xfrm>
          <a:prstGeom prst="ellipse">
            <a:avLst/>
          </a:prstGeom>
          <a:gradFill flip="none" rotWithShape="1">
            <a:gsLst>
              <a:gs pos="0">
                <a:schemeClr val="accent1">
                  <a:lumMod val="60000"/>
                  <a:lumOff val="40000"/>
                  <a:alpha val="40000"/>
                </a:schemeClr>
              </a:gs>
              <a:gs pos="100000">
                <a:schemeClr val="accent1">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sym typeface="微软雅黑 Light" panose="020B0502040204020203" pitchFamily="34" charset="-122"/>
            </a:endParaRPr>
          </a:p>
        </p:txBody>
      </p:sp>
      <p:sp>
        <p:nvSpPr>
          <p:cNvPr id="11" name="椭圆 33"/>
          <p:cNvSpPr/>
          <p:nvPr>
            <p:custDataLst>
              <p:tags r:id="rId4"/>
            </p:custDataLst>
          </p:nvPr>
        </p:nvSpPr>
        <p:spPr>
          <a:xfrm rot="20825450">
            <a:off x="4219802" y="3049570"/>
            <a:ext cx="5779835" cy="1869473"/>
          </a:xfrm>
          <a:prstGeom prst="ellipse">
            <a:avLst/>
          </a:prstGeom>
          <a:noFill/>
          <a:ln w="28575">
            <a:gradFill>
              <a:gsLst>
                <a:gs pos="43800">
                  <a:schemeClr val="accent1">
                    <a:alpha val="70000"/>
                  </a:schemeClr>
                </a:gs>
                <a:gs pos="0">
                  <a:schemeClr val="accent1">
                    <a:alpha val="0"/>
                  </a:schemeClr>
                </a:gs>
                <a:gs pos="100000">
                  <a:schemeClr val="accent1"/>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sym typeface="微软雅黑 Light" panose="020B0502040204020203" pitchFamily="34" charset="-122"/>
            </a:endParaRPr>
          </a:p>
        </p:txBody>
      </p:sp>
      <p:sp>
        <p:nvSpPr>
          <p:cNvPr id="12" name="直接连接符 12"/>
          <p:cNvSpPr/>
          <p:nvPr>
            <p:custDataLst>
              <p:tags r:id="rId5"/>
            </p:custDataLst>
          </p:nvPr>
        </p:nvSpPr>
        <p:spPr>
          <a:xfrm rot="20825450">
            <a:off x="4906788" y="3341919"/>
            <a:ext cx="4405279" cy="1284124"/>
          </a:xfrm>
          <a:prstGeom prst="arc">
            <a:avLst>
              <a:gd name="adj1" fmla="val 20527655"/>
              <a:gd name="adj2" fmla="val 873588"/>
            </a:avLst>
          </a:prstGeom>
          <a:noFill/>
          <a:ln cap="rnd">
            <a:gradFill flip="none" rotWithShape="1">
              <a:gsLst>
                <a:gs pos="0">
                  <a:schemeClr val="accent1">
                    <a:alpha val="0"/>
                  </a:schemeClr>
                </a:gs>
                <a:gs pos="100000">
                  <a:schemeClr val="accent1"/>
                </a:gs>
              </a:gsLst>
              <a:lin ang="5400000" scaled="1"/>
              <a:tileRect/>
            </a:gra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sym typeface="微软雅黑 Light" panose="020B0502040204020203" pitchFamily="34" charset="-122"/>
            </a:endParaRPr>
          </a:p>
        </p:txBody>
      </p:sp>
      <p:sp>
        <p:nvSpPr>
          <p:cNvPr id="13" name="椭圆 1"/>
          <p:cNvSpPr/>
          <p:nvPr>
            <p:custDataLst>
              <p:tags r:id="rId6"/>
            </p:custDataLst>
          </p:nvPr>
        </p:nvSpPr>
        <p:spPr>
          <a:xfrm rot="20825450">
            <a:off x="4622041" y="3258983"/>
            <a:ext cx="4974976" cy="1450133"/>
          </a:xfrm>
          <a:prstGeom prst="arc">
            <a:avLst>
              <a:gd name="adj1" fmla="val 8633663"/>
              <a:gd name="adj2" fmla="val 11984035"/>
            </a:avLst>
          </a:prstGeom>
          <a:noFill/>
          <a:ln w="6350">
            <a:gradFill flip="none" rotWithShape="1">
              <a:gsLst>
                <a:gs pos="0">
                  <a:schemeClr val="accent1"/>
                </a:gs>
                <a:gs pos="46600">
                  <a:schemeClr val="accent1">
                    <a:alpha val="28000"/>
                  </a:schemeClr>
                </a:gs>
                <a:gs pos="100000">
                  <a:schemeClr val="accent1">
                    <a:alpha val="0"/>
                  </a:schemeClr>
                </a:gs>
              </a:gsLst>
              <a:lin ang="5400000" scaled="1"/>
              <a:tileRect/>
            </a:gra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sym typeface="微软雅黑 Light" panose="020B0502040204020203" pitchFamily="34" charset="-122"/>
            </a:endParaRPr>
          </a:p>
        </p:txBody>
      </p:sp>
      <p:sp>
        <p:nvSpPr>
          <p:cNvPr id="3" name="椭圆 2"/>
          <p:cNvSpPr/>
          <p:nvPr>
            <p:custDataLst>
              <p:tags r:id="rId7"/>
            </p:custDataLst>
          </p:nvPr>
        </p:nvSpPr>
        <p:spPr bwMode="auto">
          <a:xfrm>
            <a:off x="7607043" y="4526520"/>
            <a:ext cx="475159" cy="475159"/>
          </a:xfrm>
          <a:prstGeom prst="ellipse">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rtlCol="0" anchor="ctr">
            <a:normAutofit fontScale="90000"/>
          </a:bodyPr>
          <a:lstStyle/>
          <a:p>
            <a:pPr algn="ctr"/>
            <a:endParaRPr lang="zh-CN" altLang="en-US" dirty="0">
              <a:cs typeface="+mn-ea"/>
            </a:endParaRPr>
          </a:p>
        </p:txBody>
      </p:sp>
      <p:sp>
        <p:nvSpPr>
          <p:cNvPr id="4" name="Oval 41"/>
          <p:cNvSpPr/>
          <p:nvPr>
            <p:custDataLst>
              <p:tags r:id="rId8"/>
            </p:custDataLst>
          </p:nvPr>
        </p:nvSpPr>
        <p:spPr>
          <a:xfrm>
            <a:off x="7738358" y="4657835"/>
            <a:ext cx="212563" cy="212243"/>
          </a:xfrm>
          <a:custGeom>
            <a:avLst/>
            <a:gdLst>
              <a:gd name="connsiteX0" fmla="*/ 241805 w 609191"/>
              <a:gd name="connsiteY0" fmla="*/ 126251 h 608274"/>
              <a:gd name="connsiteX1" fmla="*/ 37679 w 609191"/>
              <a:gd name="connsiteY1" fmla="*/ 348029 h 608274"/>
              <a:gd name="connsiteX2" fmla="*/ 260645 w 609191"/>
              <a:gd name="connsiteY2" fmla="*/ 570653 h 608274"/>
              <a:gd name="connsiteX3" fmla="*/ 482764 w 609191"/>
              <a:gd name="connsiteY3" fmla="*/ 366839 h 608274"/>
              <a:gd name="connsiteX4" fmla="*/ 373117 w 609191"/>
              <a:gd name="connsiteY4" fmla="*/ 366839 h 608274"/>
              <a:gd name="connsiteX5" fmla="*/ 260645 w 609191"/>
              <a:gd name="connsiteY5" fmla="*/ 461927 h 608274"/>
              <a:gd name="connsiteX6" fmla="*/ 146571 w 609191"/>
              <a:gd name="connsiteY6" fmla="*/ 348029 h 608274"/>
              <a:gd name="connsiteX7" fmla="*/ 241805 w 609191"/>
              <a:gd name="connsiteY7" fmla="*/ 235635 h 608274"/>
              <a:gd name="connsiteX8" fmla="*/ 260645 w 609191"/>
              <a:gd name="connsiteY8" fmla="*/ 87783 h 608274"/>
              <a:gd name="connsiteX9" fmla="*/ 279484 w 609191"/>
              <a:gd name="connsiteY9" fmla="*/ 87783 h 608274"/>
              <a:gd name="connsiteX10" fmla="*/ 279484 w 609191"/>
              <a:gd name="connsiteY10" fmla="*/ 271752 h 608274"/>
              <a:gd name="connsiteX11" fmla="*/ 260645 w 609191"/>
              <a:gd name="connsiteY11" fmla="*/ 271752 h 608274"/>
              <a:gd name="connsiteX12" fmla="*/ 184251 w 609191"/>
              <a:gd name="connsiteY12" fmla="*/ 348029 h 608274"/>
              <a:gd name="connsiteX13" fmla="*/ 260645 w 609191"/>
              <a:gd name="connsiteY13" fmla="*/ 424306 h 608274"/>
              <a:gd name="connsiteX14" fmla="*/ 337040 w 609191"/>
              <a:gd name="connsiteY14" fmla="*/ 348029 h 608274"/>
              <a:gd name="connsiteX15" fmla="*/ 337040 w 609191"/>
              <a:gd name="connsiteY15" fmla="*/ 329218 h 608274"/>
              <a:gd name="connsiteX16" fmla="*/ 521196 w 609191"/>
              <a:gd name="connsiteY16" fmla="*/ 329218 h 608274"/>
              <a:gd name="connsiteX17" fmla="*/ 521196 w 609191"/>
              <a:gd name="connsiteY17" fmla="*/ 348029 h 608274"/>
              <a:gd name="connsiteX18" fmla="*/ 260645 w 609191"/>
              <a:gd name="connsiteY18" fmla="*/ 608274 h 608274"/>
              <a:gd name="connsiteX19" fmla="*/ 0 w 609191"/>
              <a:gd name="connsiteY19" fmla="*/ 348029 h 608274"/>
              <a:gd name="connsiteX20" fmla="*/ 260645 w 609191"/>
              <a:gd name="connsiteY20" fmla="*/ 87783 h 608274"/>
              <a:gd name="connsiteX21" fmla="*/ 367364 w 609191"/>
              <a:gd name="connsiteY21" fmla="*/ 38378 h 608274"/>
              <a:gd name="connsiteX22" fmla="*/ 367364 w 609191"/>
              <a:gd name="connsiteY22" fmla="*/ 147868 h 608274"/>
              <a:gd name="connsiteX23" fmla="*/ 461099 w 609191"/>
              <a:gd name="connsiteY23" fmla="*/ 241461 h 608274"/>
              <a:gd name="connsiteX24" fmla="*/ 570661 w 609191"/>
              <a:gd name="connsiteY24" fmla="*/ 241461 h 608274"/>
              <a:gd name="connsiteX25" fmla="*/ 367364 w 609191"/>
              <a:gd name="connsiteY25" fmla="*/ 38378 h 608274"/>
              <a:gd name="connsiteX26" fmla="*/ 329681 w 609191"/>
              <a:gd name="connsiteY26" fmla="*/ 0 h 608274"/>
              <a:gd name="connsiteX27" fmla="*/ 348523 w 609191"/>
              <a:gd name="connsiteY27" fmla="*/ 0 h 608274"/>
              <a:gd name="connsiteX28" fmla="*/ 609191 w 609191"/>
              <a:gd name="connsiteY28" fmla="*/ 260274 h 608274"/>
              <a:gd name="connsiteX29" fmla="*/ 609191 w 609191"/>
              <a:gd name="connsiteY29" fmla="*/ 279086 h 608274"/>
              <a:gd name="connsiteX30" fmla="*/ 424924 w 609191"/>
              <a:gd name="connsiteY30" fmla="*/ 279086 h 608274"/>
              <a:gd name="connsiteX31" fmla="*/ 424924 w 609191"/>
              <a:gd name="connsiteY31" fmla="*/ 260274 h 608274"/>
              <a:gd name="connsiteX32" fmla="*/ 348523 w 609191"/>
              <a:gd name="connsiteY32" fmla="*/ 183988 h 608274"/>
              <a:gd name="connsiteX33" fmla="*/ 329681 w 609191"/>
              <a:gd name="connsiteY33" fmla="*/ 183988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191" h="608274">
                <a:moveTo>
                  <a:pt x="241805" y="126251"/>
                </a:moveTo>
                <a:cubicBezTo>
                  <a:pt x="127638" y="135844"/>
                  <a:pt x="37679" y="231591"/>
                  <a:pt x="37679" y="348029"/>
                </a:cubicBezTo>
                <a:cubicBezTo>
                  <a:pt x="37679" y="470768"/>
                  <a:pt x="137717" y="570653"/>
                  <a:pt x="260645" y="570653"/>
                </a:cubicBezTo>
                <a:cubicBezTo>
                  <a:pt x="377168" y="570653"/>
                  <a:pt x="473155" y="480832"/>
                  <a:pt x="482764" y="366839"/>
                </a:cubicBezTo>
                <a:lnTo>
                  <a:pt x="373117" y="366839"/>
                </a:lnTo>
                <a:cubicBezTo>
                  <a:pt x="364169" y="420732"/>
                  <a:pt x="317069" y="461927"/>
                  <a:pt x="260645" y="461927"/>
                </a:cubicBezTo>
                <a:cubicBezTo>
                  <a:pt x="197721" y="461927"/>
                  <a:pt x="146571" y="410856"/>
                  <a:pt x="146571" y="348029"/>
                </a:cubicBezTo>
                <a:cubicBezTo>
                  <a:pt x="146571" y="291597"/>
                  <a:pt x="187830" y="244664"/>
                  <a:pt x="241805" y="235635"/>
                </a:cubicBezTo>
                <a:close/>
                <a:moveTo>
                  <a:pt x="260645" y="87783"/>
                </a:moveTo>
                <a:lnTo>
                  <a:pt x="279484" y="87783"/>
                </a:lnTo>
                <a:lnTo>
                  <a:pt x="279484" y="271752"/>
                </a:lnTo>
                <a:lnTo>
                  <a:pt x="260645" y="271752"/>
                </a:lnTo>
                <a:cubicBezTo>
                  <a:pt x="218444" y="271752"/>
                  <a:pt x="184251" y="305987"/>
                  <a:pt x="184251" y="348029"/>
                </a:cubicBezTo>
                <a:cubicBezTo>
                  <a:pt x="184251" y="390071"/>
                  <a:pt x="218444" y="424306"/>
                  <a:pt x="260645" y="424306"/>
                </a:cubicBezTo>
                <a:cubicBezTo>
                  <a:pt x="302751" y="424306"/>
                  <a:pt x="337040" y="390071"/>
                  <a:pt x="337040" y="348029"/>
                </a:cubicBezTo>
                <a:lnTo>
                  <a:pt x="337040" y="329218"/>
                </a:lnTo>
                <a:lnTo>
                  <a:pt x="521196" y="329218"/>
                </a:lnTo>
                <a:lnTo>
                  <a:pt x="521196" y="348029"/>
                </a:lnTo>
                <a:cubicBezTo>
                  <a:pt x="521196" y="491554"/>
                  <a:pt x="404297" y="608274"/>
                  <a:pt x="260645" y="608274"/>
                </a:cubicBezTo>
                <a:cubicBezTo>
                  <a:pt x="116899" y="608274"/>
                  <a:pt x="0" y="491554"/>
                  <a:pt x="0" y="348029"/>
                </a:cubicBezTo>
                <a:cubicBezTo>
                  <a:pt x="0" y="204503"/>
                  <a:pt x="116899" y="87783"/>
                  <a:pt x="260645" y="87783"/>
                </a:cubicBezTo>
                <a:close/>
                <a:moveTo>
                  <a:pt x="367364" y="38378"/>
                </a:moveTo>
                <a:lnTo>
                  <a:pt x="367364" y="147868"/>
                </a:lnTo>
                <a:cubicBezTo>
                  <a:pt x="415221" y="155863"/>
                  <a:pt x="453091" y="193677"/>
                  <a:pt x="461099" y="241461"/>
                </a:cubicBezTo>
                <a:lnTo>
                  <a:pt x="570661" y="241461"/>
                </a:lnTo>
                <a:cubicBezTo>
                  <a:pt x="561617" y="133664"/>
                  <a:pt x="475324" y="47502"/>
                  <a:pt x="367364" y="38378"/>
                </a:cubicBezTo>
                <a:close/>
                <a:moveTo>
                  <a:pt x="329681" y="0"/>
                </a:moveTo>
                <a:lnTo>
                  <a:pt x="348523" y="0"/>
                </a:lnTo>
                <a:cubicBezTo>
                  <a:pt x="492281" y="0"/>
                  <a:pt x="609191" y="116733"/>
                  <a:pt x="609191" y="260274"/>
                </a:cubicBezTo>
                <a:lnTo>
                  <a:pt x="609191" y="279086"/>
                </a:lnTo>
                <a:lnTo>
                  <a:pt x="424924" y="279086"/>
                </a:lnTo>
                <a:lnTo>
                  <a:pt x="424924" y="260274"/>
                </a:lnTo>
                <a:cubicBezTo>
                  <a:pt x="424924" y="218133"/>
                  <a:pt x="390633" y="183988"/>
                  <a:pt x="348523" y="183988"/>
                </a:cubicBezTo>
                <a:lnTo>
                  <a:pt x="329681" y="183988"/>
                </a:lnTo>
                <a:close/>
              </a:path>
            </a:pathLst>
          </a:cu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5" name="椭圆 4"/>
          <p:cNvSpPr/>
          <p:nvPr>
            <p:custDataLst>
              <p:tags r:id="rId9"/>
            </p:custDataLst>
          </p:nvPr>
        </p:nvSpPr>
        <p:spPr bwMode="auto">
          <a:xfrm>
            <a:off x="4105074" y="4466391"/>
            <a:ext cx="475159" cy="475159"/>
          </a:xfrm>
          <a:prstGeom prst="ellipse">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rtlCol="0" anchor="ctr">
            <a:normAutofit fontScale="90000"/>
          </a:bodyPr>
          <a:lstStyle/>
          <a:p>
            <a:pPr algn="ctr"/>
            <a:endParaRPr lang="zh-CN" altLang="en-US">
              <a:cs typeface="+mn-ea"/>
            </a:endParaRPr>
          </a:p>
        </p:txBody>
      </p:sp>
      <p:sp>
        <p:nvSpPr>
          <p:cNvPr id="6" name="Oval 42"/>
          <p:cNvSpPr/>
          <p:nvPr>
            <p:custDataLst>
              <p:tags r:id="rId10"/>
            </p:custDataLst>
          </p:nvPr>
        </p:nvSpPr>
        <p:spPr>
          <a:xfrm>
            <a:off x="4236389" y="4601162"/>
            <a:ext cx="212563" cy="205460"/>
          </a:xfrm>
          <a:custGeom>
            <a:avLst/>
            <a:gdLst>
              <a:gd name="T0" fmla="*/ 8000 w 9600"/>
              <a:gd name="T1" fmla="*/ 960 h 9280"/>
              <a:gd name="T2" fmla="*/ 7360 w 9600"/>
              <a:gd name="T3" fmla="*/ 960 h 9280"/>
              <a:gd name="T4" fmla="*/ 7360 w 9600"/>
              <a:gd name="T5" fmla="*/ 320 h 9280"/>
              <a:gd name="T6" fmla="*/ 7040 w 9600"/>
              <a:gd name="T7" fmla="*/ 0 h 9280"/>
              <a:gd name="T8" fmla="*/ 6720 w 9600"/>
              <a:gd name="T9" fmla="*/ 320 h 9280"/>
              <a:gd name="T10" fmla="*/ 6720 w 9600"/>
              <a:gd name="T11" fmla="*/ 960 h 9280"/>
              <a:gd name="T12" fmla="*/ 2880 w 9600"/>
              <a:gd name="T13" fmla="*/ 960 h 9280"/>
              <a:gd name="T14" fmla="*/ 2880 w 9600"/>
              <a:gd name="T15" fmla="*/ 320 h 9280"/>
              <a:gd name="T16" fmla="*/ 2560 w 9600"/>
              <a:gd name="T17" fmla="*/ 0 h 9280"/>
              <a:gd name="T18" fmla="*/ 2240 w 9600"/>
              <a:gd name="T19" fmla="*/ 320 h 9280"/>
              <a:gd name="T20" fmla="*/ 2240 w 9600"/>
              <a:gd name="T21" fmla="*/ 960 h 9280"/>
              <a:gd name="T22" fmla="*/ 1600 w 9600"/>
              <a:gd name="T23" fmla="*/ 960 h 9280"/>
              <a:gd name="T24" fmla="*/ 0 w 9600"/>
              <a:gd name="T25" fmla="*/ 2560 h 9280"/>
              <a:gd name="T26" fmla="*/ 0 w 9600"/>
              <a:gd name="T27" fmla="*/ 7680 h 9280"/>
              <a:gd name="T28" fmla="*/ 1600 w 9600"/>
              <a:gd name="T29" fmla="*/ 9280 h 9280"/>
              <a:gd name="T30" fmla="*/ 8000 w 9600"/>
              <a:gd name="T31" fmla="*/ 9280 h 9280"/>
              <a:gd name="T32" fmla="*/ 9600 w 9600"/>
              <a:gd name="T33" fmla="*/ 7680 h 9280"/>
              <a:gd name="T34" fmla="*/ 9600 w 9600"/>
              <a:gd name="T35" fmla="*/ 2560 h 9280"/>
              <a:gd name="T36" fmla="*/ 8000 w 9600"/>
              <a:gd name="T37" fmla="*/ 960 h 9280"/>
              <a:gd name="T38" fmla="*/ 640 w 9600"/>
              <a:gd name="T39" fmla="*/ 2560 h 9280"/>
              <a:gd name="T40" fmla="*/ 1600 w 9600"/>
              <a:gd name="T41" fmla="*/ 1600 h 9280"/>
              <a:gd name="T42" fmla="*/ 2240 w 9600"/>
              <a:gd name="T43" fmla="*/ 1600 h 9280"/>
              <a:gd name="T44" fmla="*/ 2240 w 9600"/>
              <a:gd name="T45" fmla="*/ 3520 h 9280"/>
              <a:gd name="T46" fmla="*/ 2560 w 9600"/>
              <a:gd name="T47" fmla="*/ 3840 h 9280"/>
              <a:gd name="T48" fmla="*/ 2880 w 9600"/>
              <a:gd name="T49" fmla="*/ 3520 h 9280"/>
              <a:gd name="T50" fmla="*/ 2880 w 9600"/>
              <a:gd name="T51" fmla="*/ 1600 h 9280"/>
              <a:gd name="T52" fmla="*/ 6720 w 9600"/>
              <a:gd name="T53" fmla="*/ 1600 h 9280"/>
              <a:gd name="T54" fmla="*/ 6720 w 9600"/>
              <a:gd name="T55" fmla="*/ 3520 h 9280"/>
              <a:gd name="T56" fmla="*/ 7040 w 9600"/>
              <a:gd name="T57" fmla="*/ 3840 h 9280"/>
              <a:gd name="T58" fmla="*/ 7360 w 9600"/>
              <a:gd name="T59" fmla="*/ 3520 h 9280"/>
              <a:gd name="T60" fmla="*/ 7360 w 9600"/>
              <a:gd name="T61" fmla="*/ 1600 h 9280"/>
              <a:gd name="T62" fmla="*/ 8000 w 9600"/>
              <a:gd name="T63" fmla="*/ 1600 h 9280"/>
              <a:gd name="T64" fmla="*/ 8960 w 9600"/>
              <a:gd name="T65" fmla="*/ 2560 h 9280"/>
              <a:gd name="T66" fmla="*/ 8960 w 9600"/>
              <a:gd name="T67" fmla="*/ 4480 h 9280"/>
              <a:gd name="T68" fmla="*/ 640 w 9600"/>
              <a:gd name="T69" fmla="*/ 4480 h 9280"/>
              <a:gd name="T70" fmla="*/ 640 w 9600"/>
              <a:gd name="T71" fmla="*/ 2560 h 9280"/>
              <a:gd name="T72" fmla="*/ 8960 w 9600"/>
              <a:gd name="T73" fmla="*/ 7680 h 9280"/>
              <a:gd name="T74" fmla="*/ 8000 w 9600"/>
              <a:gd name="T75" fmla="*/ 8640 h 9280"/>
              <a:gd name="T76" fmla="*/ 1600 w 9600"/>
              <a:gd name="T77" fmla="*/ 8640 h 9280"/>
              <a:gd name="T78" fmla="*/ 640 w 9600"/>
              <a:gd name="T79" fmla="*/ 7680 h 9280"/>
              <a:gd name="T80" fmla="*/ 640 w 9600"/>
              <a:gd name="T81" fmla="*/ 5120 h 9280"/>
              <a:gd name="T82" fmla="*/ 8960 w 9600"/>
              <a:gd name="T83" fmla="*/ 5120 h 9280"/>
              <a:gd name="T84" fmla="*/ 8960 w 9600"/>
              <a:gd name="T85" fmla="*/ 7680 h 9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00" h="9280">
                <a:moveTo>
                  <a:pt x="8000" y="960"/>
                </a:moveTo>
                <a:lnTo>
                  <a:pt x="7360" y="960"/>
                </a:lnTo>
                <a:lnTo>
                  <a:pt x="7360" y="320"/>
                </a:lnTo>
                <a:cubicBezTo>
                  <a:pt x="7360" y="144"/>
                  <a:pt x="7217" y="0"/>
                  <a:pt x="7040" y="0"/>
                </a:cubicBezTo>
                <a:cubicBezTo>
                  <a:pt x="6863" y="0"/>
                  <a:pt x="6720" y="144"/>
                  <a:pt x="6720" y="320"/>
                </a:cubicBezTo>
                <a:lnTo>
                  <a:pt x="6720" y="960"/>
                </a:lnTo>
                <a:lnTo>
                  <a:pt x="2880" y="960"/>
                </a:lnTo>
                <a:lnTo>
                  <a:pt x="2880" y="320"/>
                </a:lnTo>
                <a:cubicBezTo>
                  <a:pt x="2880" y="144"/>
                  <a:pt x="2737" y="0"/>
                  <a:pt x="2560" y="0"/>
                </a:cubicBezTo>
                <a:cubicBezTo>
                  <a:pt x="2383" y="0"/>
                  <a:pt x="2240" y="144"/>
                  <a:pt x="2240" y="320"/>
                </a:cubicBezTo>
                <a:lnTo>
                  <a:pt x="2240" y="960"/>
                </a:lnTo>
                <a:lnTo>
                  <a:pt x="1600" y="960"/>
                </a:lnTo>
                <a:cubicBezTo>
                  <a:pt x="716" y="960"/>
                  <a:pt x="0" y="1677"/>
                  <a:pt x="0" y="2560"/>
                </a:cubicBezTo>
                <a:lnTo>
                  <a:pt x="0" y="7680"/>
                </a:lnTo>
                <a:cubicBezTo>
                  <a:pt x="0" y="8564"/>
                  <a:pt x="716" y="9280"/>
                  <a:pt x="1600" y="9280"/>
                </a:cubicBezTo>
                <a:lnTo>
                  <a:pt x="8000" y="9280"/>
                </a:lnTo>
                <a:cubicBezTo>
                  <a:pt x="8884" y="9280"/>
                  <a:pt x="9600" y="8564"/>
                  <a:pt x="9600" y="7680"/>
                </a:cubicBezTo>
                <a:lnTo>
                  <a:pt x="9600" y="2560"/>
                </a:lnTo>
                <a:cubicBezTo>
                  <a:pt x="9600" y="1677"/>
                  <a:pt x="8884" y="960"/>
                  <a:pt x="8000" y="960"/>
                </a:cubicBezTo>
                <a:close/>
                <a:moveTo>
                  <a:pt x="640" y="2560"/>
                </a:moveTo>
                <a:cubicBezTo>
                  <a:pt x="640" y="2030"/>
                  <a:pt x="1070" y="1600"/>
                  <a:pt x="1600" y="1600"/>
                </a:cubicBezTo>
                <a:lnTo>
                  <a:pt x="2240" y="1600"/>
                </a:lnTo>
                <a:lnTo>
                  <a:pt x="2240" y="3520"/>
                </a:lnTo>
                <a:cubicBezTo>
                  <a:pt x="2240" y="3697"/>
                  <a:pt x="2383" y="3840"/>
                  <a:pt x="2560" y="3840"/>
                </a:cubicBezTo>
                <a:cubicBezTo>
                  <a:pt x="2737" y="3840"/>
                  <a:pt x="2880" y="3697"/>
                  <a:pt x="2880" y="3520"/>
                </a:cubicBezTo>
                <a:lnTo>
                  <a:pt x="2880" y="1600"/>
                </a:lnTo>
                <a:lnTo>
                  <a:pt x="6720" y="1600"/>
                </a:lnTo>
                <a:lnTo>
                  <a:pt x="6720" y="3520"/>
                </a:lnTo>
                <a:cubicBezTo>
                  <a:pt x="6720" y="3697"/>
                  <a:pt x="6863" y="3840"/>
                  <a:pt x="7040" y="3840"/>
                </a:cubicBezTo>
                <a:cubicBezTo>
                  <a:pt x="7217" y="3840"/>
                  <a:pt x="7360" y="3697"/>
                  <a:pt x="7360" y="3520"/>
                </a:cubicBezTo>
                <a:lnTo>
                  <a:pt x="7360" y="1600"/>
                </a:lnTo>
                <a:lnTo>
                  <a:pt x="8000" y="1600"/>
                </a:lnTo>
                <a:cubicBezTo>
                  <a:pt x="8530" y="1600"/>
                  <a:pt x="8960" y="2030"/>
                  <a:pt x="8960" y="2560"/>
                </a:cubicBezTo>
                <a:lnTo>
                  <a:pt x="8960" y="4480"/>
                </a:lnTo>
                <a:lnTo>
                  <a:pt x="640" y="4480"/>
                </a:lnTo>
                <a:lnTo>
                  <a:pt x="640" y="2560"/>
                </a:lnTo>
                <a:close/>
                <a:moveTo>
                  <a:pt x="8960" y="7680"/>
                </a:moveTo>
                <a:cubicBezTo>
                  <a:pt x="8960" y="8211"/>
                  <a:pt x="8530" y="8640"/>
                  <a:pt x="8000" y="8640"/>
                </a:cubicBezTo>
                <a:lnTo>
                  <a:pt x="1600" y="8640"/>
                </a:lnTo>
                <a:cubicBezTo>
                  <a:pt x="1070" y="8640"/>
                  <a:pt x="640" y="8211"/>
                  <a:pt x="640" y="7680"/>
                </a:cubicBezTo>
                <a:lnTo>
                  <a:pt x="640" y="5120"/>
                </a:lnTo>
                <a:lnTo>
                  <a:pt x="8960" y="5120"/>
                </a:lnTo>
                <a:lnTo>
                  <a:pt x="8960" y="7680"/>
                </a:lnTo>
                <a:close/>
              </a:path>
            </a:pathLst>
          </a:cu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2" name="矩形 1"/>
          <p:cNvSpPr/>
          <p:nvPr>
            <p:custDataLst>
              <p:tags r:id="rId11"/>
            </p:custDataLst>
          </p:nvPr>
        </p:nvSpPr>
        <p:spPr>
          <a:xfrm>
            <a:off x="1542042" y="3626360"/>
            <a:ext cx="2694035" cy="714007"/>
          </a:xfrm>
          <a:prstGeom prst="rect">
            <a:avLst/>
          </a:prstGeom>
          <a:noFill/>
        </p:spPr>
        <p:txBody>
          <a:bodyPr wrap="square" lIns="0" tIns="0" rIns="0" bIns="0" rtlCol="0" anchor="t" anchorCtr="0">
            <a:noAutofit/>
          </a:bodyPr>
          <a:lstStyle/>
          <a:p>
            <a:pPr marL="285750" indent="-285750">
              <a:lnSpc>
                <a:spcPct val="150000"/>
              </a:lnSpc>
              <a:spcBef>
                <a:spcPct val="0"/>
              </a:spcBef>
              <a:spcAft>
                <a:spcPct val="0"/>
              </a:spcAft>
              <a:buFont typeface="Arial" panose="020B0604020202020204" pitchFamily="34" charset="0"/>
              <a:buChar char="•"/>
            </a:pPr>
            <a:r>
              <a:rPr lang="zh-CN" altLang="en-US" sz="1600">
                <a:solidFill>
                  <a:schemeClr val="tx1">
                    <a:lumMod val="85000"/>
                    <a:lumOff val="15000"/>
                  </a:schemeClr>
                </a:solidFill>
                <a:latin typeface="+mn-ea"/>
                <a:cs typeface="+mn-ea"/>
              </a:rPr>
              <a:t>选择合适的算法和参数</a:t>
            </a:r>
          </a:p>
          <a:p>
            <a:pPr marL="285750" indent="-285750">
              <a:lnSpc>
                <a:spcPct val="150000"/>
              </a:lnSpc>
              <a:spcBef>
                <a:spcPct val="0"/>
              </a:spcBef>
              <a:spcAft>
                <a:spcPct val="0"/>
              </a:spcAft>
              <a:buFont typeface="Arial" panose="020B0604020202020204" pitchFamily="34" charset="0"/>
              <a:buChar char="•"/>
            </a:pPr>
            <a:r>
              <a:rPr lang="zh-CN" altLang="en-US" sz="1600">
                <a:solidFill>
                  <a:schemeClr val="tx1">
                    <a:lumMod val="85000"/>
                    <a:lumOff val="15000"/>
                  </a:schemeClr>
                </a:solidFill>
                <a:latin typeface="+mn-ea"/>
                <a:cs typeface="+mn-ea"/>
              </a:rPr>
              <a:t>参数调优；使用最优模型进行预测，输出结果</a:t>
            </a:r>
          </a:p>
        </p:txBody>
      </p:sp>
      <p:sp>
        <p:nvSpPr>
          <p:cNvPr id="7" name="矩形 6"/>
          <p:cNvSpPr/>
          <p:nvPr>
            <p:custDataLst>
              <p:tags r:id="rId12"/>
            </p:custDataLst>
          </p:nvPr>
        </p:nvSpPr>
        <p:spPr>
          <a:xfrm>
            <a:off x="2679962" y="4539427"/>
            <a:ext cx="2694035" cy="498045"/>
          </a:xfrm>
          <a:prstGeom prst="rect">
            <a:avLst/>
          </a:prstGeom>
          <a:noFill/>
        </p:spPr>
        <p:txBody>
          <a:bodyPr wrap="square" lIns="0" tIns="0" rIns="0" bIns="0" rtlCol="0" anchor="b">
            <a:noAutofit/>
          </a:bodyPr>
          <a:lstStyle/>
          <a:p>
            <a:pPr>
              <a:spcBef>
                <a:spcPct val="0"/>
              </a:spcBef>
              <a:spcAft>
                <a:spcPct val="0"/>
              </a:spcAft>
            </a:pPr>
            <a:r>
              <a:rPr lang="zh-CN" altLang="en-US" sz="2200" b="1">
                <a:solidFill>
                  <a:schemeClr val="accent1"/>
                </a:solidFill>
                <a:latin typeface="+mn-ea"/>
                <a:cs typeface="+mn-ea"/>
              </a:rPr>
              <a:t>模型优化</a:t>
            </a:r>
          </a:p>
        </p:txBody>
      </p:sp>
      <p:sp>
        <p:nvSpPr>
          <p:cNvPr id="8" name="矩形 7"/>
          <p:cNvSpPr/>
          <p:nvPr>
            <p:custDataLst>
              <p:tags r:id="rId13"/>
            </p:custDataLst>
          </p:nvPr>
        </p:nvSpPr>
        <p:spPr>
          <a:xfrm>
            <a:off x="7607300" y="4996180"/>
            <a:ext cx="2967031" cy="1262380"/>
          </a:xfrm>
          <a:prstGeom prst="rect">
            <a:avLst/>
          </a:prstGeom>
          <a:noFill/>
        </p:spPr>
        <p:txBody>
          <a:bodyPr wrap="square" lIns="0" tIns="0" rIns="0" bIns="0" rtlCol="0" anchor="t" anchorCtr="0">
            <a:noAutofit/>
          </a:bodyPr>
          <a:lstStyle/>
          <a:p>
            <a:pPr marL="285750" indent="-285750" algn="l">
              <a:lnSpc>
                <a:spcPct val="150000"/>
              </a:lnSpc>
              <a:spcBef>
                <a:spcPct val="0"/>
              </a:spcBef>
              <a:spcAft>
                <a:spcPct val="0"/>
              </a:spcAft>
              <a:buFont typeface="Arial" panose="020B0604020202020204" pitchFamily="34" charset="0"/>
              <a:buChar char="•"/>
            </a:pPr>
            <a:r>
              <a:rPr lang="zh-CN" altLang="en-US" sz="1600" dirty="0">
                <a:solidFill>
                  <a:schemeClr val="tx1">
                    <a:lumMod val="85000"/>
                    <a:lumOff val="15000"/>
                  </a:schemeClr>
                </a:solidFill>
                <a:latin typeface="+mn-ea"/>
                <a:cs typeface="+mn-ea"/>
              </a:rPr>
              <a:t>使用测试集评估模型性能，选用更多复合模型提升模型泛化能力</a:t>
            </a:r>
          </a:p>
        </p:txBody>
      </p:sp>
      <p:sp>
        <p:nvSpPr>
          <p:cNvPr id="9" name="矩形 8"/>
          <p:cNvSpPr/>
          <p:nvPr>
            <p:custDataLst>
              <p:tags r:id="rId14"/>
            </p:custDataLst>
          </p:nvPr>
        </p:nvSpPr>
        <p:spPr>
          <a:xfrm>
            <a:off x="7538789" y="4601510"/>
            <a:ext cx="2694035" cy="498045"/>
          </a:xfrm>
          <a:prstGeom prst="rect">
            <a:avLst/>
          </a:prstGeom>
          <a:noFill/>
        </p:spPr>
        <p:txBody>
          <a:bodyPr wrap="square" lIns="0" tIns="0" rIns="0" bIns="0" rtlCol="0" anchor="b">
            <a:noAutofit/>
          </a:bodyPr>
          <a:lstStyle/>
          <a:p>
            <a:pPr algn="r">
              <a:spcBef>
                <a:spcPct val="0"/>
              </a:spcBef>
              <a:spcAft>
                <a:spcPct val="0"/>
              </a:spcAft>
            </a:pPr>
            <a:r>
              <a:rPr lang="zh-CN" altLang="en-US" sz="2200" b="1">
                <a:solidFill>
                  <a:schemeClr val="accent1"/>
                </a:solidFill>
                <a:latin typeface="+mn-ea"/>
                <a:cs typeface="+mn-ea"/>
              </a:rPr>
              <a:t>模型训练与评估</a:t>
            </a:r>
          </a:p>
        </p:txBody>
      </p:sp>
      <p:sp>
        <p:nvSpPr>
          <p:cNvPr id="20" name="椭圆 19"/>
          <p:cNvSpPr/>
          <p:nvPr>
            <p:custDataLst>
              <p:tags r:id="rId15"/>
            </p:custDataLst>
          </p:nvPr>
        </p:nvSpPr>
        <p:spPr bwMode="auto">
          <a:xfrm>
            <a:off x="6870295" y="2804217"/>
            <a:ext cx="475159" cy="475159"/>
          </a:xfrm>
          <a:prstGeom prst="ellipse">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rtlCol="0" anchor="ctr">
            <a:normAutofit fontScale="90000"/>
          </a:bodyPr>
          <a:lstStyle/>
          <a:p>
            <a:pPr algn="ctr"/>
            <a:endParaRPr lang="zh-CN" altLang="en-US">
              <a:cs typeface="+mn-ea"/>
            </a:endParaRPr>
          </a:p>
        </p:txBody>
      </p:sp>
      <p:sp>
        <p:nvSpPr>
          <p:cNvPr id="21" name="Oval 47"/>
          <p:cNvSpPr/>
          <p:nvPr>
            <p:custDataLst>
              <p:tags r:id="rId16"/>
            </p:custDataLst>
          </p:nvPr>
        </p:nvSpPr>
        <p:spPr>
          <a:xfrm>
            <a:off x="7010595" y="2935533"/>
            <a:ext cx="195422" cy="212563"/>
          </a:xfrm>
          <a:custGeom>
            <a:avLst/>
            <a:gdLst>
              <a:gd name="T0" fmla="*/ 8640 w 10592"/>
              <a:gd name="T1" fmla="*/ 10880 h 11520"/>
              <a:gd name="T2" fmla="*/ 5600 w 10592"/>
              <a:gd name="T3" fmla="*/ 10880 h 11520"/>
              <a:gd name="T4" fmla="*/ 2560 w 10592"/>
              <a:gd name="T5" fmla="*/ 7840 h 11520"/>
              <a:gd name="T6" fmla="*/ 3520 w 10592"/>
              <a:gd name="T7" fmla="*/ 5632 h 11520"/>
              <a:gd name="T8" fmla="*/ 4000 w 10592"/>
              <a:gd name="T9" fmla="*/ 5760 h 11520"/>
              <a:gd name="T10" fmla="*/ 4384 w 10592"/>
              <a:gd name="T11" fmla="*/ 5696 h 11520"/>
              <a:gd name="T12" fmla="*/ 6176 w 10592"/>
              <a:gd name="T13" fmla="*/ 7488 h 11520"/>
              <a:gd name="T14" fmla="*/ 6624 w 10592"/>
              <a:gd name="T15" fmla="*/ 7680 h 11520"/>
              <a:gd name="T16" fmla="*/ 7072 w 10592"/>
              <a:gd name="T17" fmla="*/ 7488 h 11520"/>
              <a:gd name="T18" fmla="*/ 8768 w 10592"/>
              <a:gd name="T19" fmla="*/ 5792 h 11520"/>
              <a:gd name="T20" fmla="*/ 8960 w 10592"/>
              <a:gd name="T21" fmla="*/ 5344 h 11520"/>
              <a:gd name="T22" fmla="*/ 8768 w 10592"/>
              <a:gd name="T23" fmla="*/ 4896 h 11520"/>
              <a:gd name="T24" fmla="*/ 4384 w 10592"/>
              <a:gd name="T25" fmla="*/ 512 h 11520"/>
              <a:gd name="T26" fmla="*/ 3936 w 10592"/>
              <a:gd name="T27" fmla="*/ 320 h 11520"/>
              <a:gd name="T28" fmla="*/ 3488 w 10592"/>
              <a:gd name="T29" fmla="*/ 512 h 11520"/>
              <a:gd name="T30" fmla="*/ 1792 w 10592"/>
              <a:gd name="T31" fmla="*/ 2208 h 11520"/>
              <a:gd name="T32" fmla="*/ 1600 w 10592"/>
              <a:gd name="T33" fmla="*/ 2656 h 11520"/>
              <a:gd name="T34" fmla="*/ 1792 w 10592"/>
              <a:gd name="T35" fmla="*/ 3104 h 11520"/>
              <a:gd name="T36" fmla="*/ 2944 w 10592"/>
              <a:gd name="T37" fmla="*/ 4256 h 11520"/>
              <a:gd name="T38" fmla="*/ 2880 w 10592"/>
              <a:gd name="T39" fmla="*/ 4640 h 11520"/>
              <a:gd name="T40" fmla="*/ 3040 w 10592"/>
              <a:gd name="T41" fmla="*/ 5216 h 11520"/>
              <a:gd name="T42" fmla="*/ 1920 w 10592"/>
              <a:gd name="T43" fmla="*/ 7840 h 11520"/>
              <a:gd name="T44" fmla="*/ 3520 w 10592"/>
              <a:gd name="T45" fmla="*/ 10880 h 11520"/>
              <a:gd name="T46" fmla="*/ 320 w 10592"/>
              <a:gd name="T47" fmla="*/ 10880 h 11520"/>
              <a:gd name="T48" fmla="*/ 0 w 10592"/>
              <a:gd name="T49" fmla="*/ 11200 h 11520"/>
              <a:gd name="T50" fmla="*/ 320 w 10592"/>
              <a:gd name="T51" fmla="*/ 11520 h 11520"/>
              <a:gd name="T52" fmla="*/ 8640 w 10592"/>
              <a:gd name="T53" fmla="*/ 11520 h 11520"/>
              <a:gd name="T54" fmla="*/ 8960 w 10592"/>
              <a:gd name="T55" fmla="*/ 11200 h 11520"/>
              <a:gd name="T56" fmla="*/ 8640 w 10592"/>
              <a:gd name="T57" fmla="*/ 10880 h 11520"/>
              <a:gd name="T58" fmla="*/ 3520 w 10592"/>
              <a:gd name="T59" fmla="*/ 4640 h 11520"/>
              <a:gd name="T60" fmla="*/ 4000 w 10592"/>
              <a:gd name="T61" fmla="*/ 4160 h 11520"/>
              <a:gd name="T62" fmla="*/ 4480 w 10592"/>
              <a:gd name="T63" fmla="*/ 4640 h 11520"/>
              <a:gd name="T64" fmla="*/ 4000 w 10592"/>
              <a:gd name="T65" fmla="*/ 5120 h 11520"/>
              <a:gd name="T66" fmla="*/ 3520 w 10592"/>
              <a:gd name="T67" fmla="*/ 4640 h 11520"/>
              <a:gd name="T68" fmla="*/ 3936 w 10592"/>
              <a:gd name="T69" fmla="*/ 960 h 11520"/>
              <a:gd name="T70" fmla="*/ 8320 w 10592"/>
              <a:gd name="T71" fmla="*/ 5344 h 11520"/>
              <a:gd name="T72" fmla="*/ 6624 w 10592"/>
              <a:gd name="T73" fmla="*/ 7040 h 11520"/>
              <a:gd name="T74" fmla="*/ 4896 w 10592"/>
              <a:gd name="T75" fmla="*/ 5312 h 11520"/>
              <a:gd name="T76" fmla="*/ 5120 w 10592"/>
              <a:gd name="T77" fmla="*/ 4640 h 11520"/>
              <a:gd name="T78" fmla="*/ 4000 w 10592"/>
              <a:gd name="T79" fmla="*/ 3520 h 11520"/>
              <a:gd name="T80" fmla="*/ 3328 w 10592"/>
              <a:gd name="T81" fmla="*/ 3744 h 11520"/>
              <a:gd name="T82" fmla="*/ 2240 w 10592"/>
              <a:gd name="T83" fmla="*/ 2656 h 11520"/>
              <a:gd name="T84" fmla="*/ 3936 w 10592"/>
              <a:gd name="T85" fmla="*/ 960 h 11520"/>
              <a:gd name="T86" fmla="*/ 10464 w 10592"/>
              <a:gd name="T87" fmla="*/ 5216 h 11520"/>
              <a:gd name="T88" fmla="*/ 10240 w 10592"/>
              <a:gd name="T89" fmla="*/ 5120 h 11520"/>
              <a:gd name="T90" fmla="*/ 10016 w 10592"/>
              <a:gd name="T91" fmla="*/ 5216 h 11520"/>
              <a:gd name="T92" fmla="*/ 6496 w 10592"/>
              <a:gd name="T93" fmla="*/ 8736 h 11520"/>
              <a:gd name="T94" fmla="*/ 6496 w 10592"/>
              <a:gd name="T95" fmla="*/ 9184 h 11520"/>
              <a:gd name="T96" fmla="*/ 6720 w 10592"/>
              <a:gd name="T97" fmla="*/ 9280 h 11520"/>
              <a:gd name="T98" fmla="*/ 6944 w 10592"/>
              <a:gd name="T99" fmla="*/ 9184 h 11520"/>
              <a:gd name="T100" fmla="*/ 10464 w 10592"/>
              <a:gd name="T101" fmla="*/ 5664 h 11520"/>
              <a:gd name="T102" fmla="*/ 10464 w 10592"/>
              <a:gd name="T103" fmla="*/ 5216 h 11520"/>
              <a:gd name="T104" fmla="*/ 1600 w 10592"/>
              <a:gd name="T105" fmla="*/ 1600 h 11520"/>
              <a:gd name="T106" fmla="*/ 1824 w 10592"/>
              <a:gd name="T107" fmla="*/ 1504 h 11520"/>
              <a:gd name="T108" fmla="*/ 2784 w 10592"/>
              <a:gd name="T109" fmla="*/ 544 h 11520"/>
              <a:gd name="T110" fmla="*/ 2784 w 10592"/>
              <a:gd name="T111" fmla="*/ 96 h 11520"/>
              <a:gd name="T112" fmla="*/ 2560 w 10592"/>
              <a:gd name="T113" fmla="*/ 0 h 11520"/>
              <a:gd name="T114" fmla="*/ 2336 w 10592"/>
              <a:gd name="T115" fmla="*/ 96 h 11520"/>
              <a:gd name="T116" fmla="*/ 1376 w 10592"/>
              <a:gd name="T117" fmla="*/ 1056 h 11520"/>
              <a:gd name="T118" fmla="*/ 1376 w 10592"/>
              <a:gd name="T119" fmla="*/ 1504 h 11520"/>
              <a:gd name="T120" fmla="*/ 1600 w 10592"/>
              <a:gd name="T121" fmla="*/ 160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92" h="11520">
                <a:moveTo>
                  <a:pt x="8640" y="10880"/>
                </a:moveTo>
                <a:lnTo>
                  <a:pt x="5600" y="10880"/>
                </a:lnTo>
                <a:cubicBezTo>
                  <a:pt x="3936" y="10880"/>
                  <a:pt x="2560" y="9504"/>
                  <a:pt x="2560" y="7840"/>
                </a:cubicBezTo>
                <a:cubicBezTo>
                  <a:pt x="2560" y="7008"/>
                  <a:pt x="2912" y="6208"/>
                  <a:pt x="3520" y="5632"/>
                </a:cubicBezTo>
                <a:cubicBezTo>
                  <a:pt x="3680" y="5696"/>
                  <a:pt x="3840" y="5760"/>
                  <a:pt x="4000" y="5760"/>
                </a:cubicBezTo>
                <a:cubicBezTo>
                  <a:pt x="4128" y="5760"/>
                  <a:pt x="4256" y="5728"/>
                  <a:pt x="4384" y="5696"/>
                </a:cubicBezTo>
                <a:lnTo>
                  <a:pt x="6176" y="7488"/>
                </a:lnTo>
                <a:cubicBezTo>
                  <a:pt x="6304" y="7616"/>
                  <a:pt x="6464" y="7680"/>
                  <a:pt x="6624" y="7680"/>
                </a:cubicBezTo>
                <a:cubicBezTo>
                  <a:pt x="6784" y="7680"/>
                  <a:pt x="6944" y="7616"/>
                  <a:pt x="7072" y="7488"/>
                </a:cubicBezTo>
                <a:lnTo>
                  <a:pt x="8768" y="5792"/>
                </a:lnTo>
                <a:cubicBezTo>
                  <a:pt x="8896" y="5664"/>
                  <a:pt x="8960" y="5504"/>
                  <a:pt x="8960" y="5344"/>
                </a:cubicBezTo>
                <a:cubicBezTo>
                  <a:pt x="8960" y="5184"/>
                  <a:pt x="8896" y="5024"/>
                  <a:pt x="8768" y="4896"/>
                </a:cubicBezTo>
                <a:lnTo>
                  <a:pt x="4384" y="512"/>
                </a:lnTo>
                <a:cubicBezTo>
                  <a:pt x="4256" y="384"/>
                  <a:pt x="4096" y="320"/>
                  <a:pt x="3936" y="320"/>
                </a:cubicBezTo>
                <a:cubicBezTo>
                  <a:pt x="3776" y="320"/>
                  <a:pt x="3616" y="384"/>
                  <a:pt x="3488" y="512"/>
                </a:cubicBezTo>
                <a:lnTo>
                  <a:pt x="1792" y="2208"/>
                </a:lnTo>
                <a:cubicBezTo>
                  <a:pt x="1664" y="2336"/>
                  <a:pt x="1600" y="2496"/>
                  <a:pt x="1600" y="2656"/>
                </a:cubicBezTo>
                <a:cubicBezTo>
                  <a:pt x="1600" y="2816"/>
                  <a:pt x="1664" y="2976"/>
                  <a:pt x="1792" y="3104"/>
                </a:cubicBezTo>
                <a:lnTo>
                  <a:pt x="2944" y="4256"/>
                </a:lnTo>
                <a:cubicBezTo>
                  <a:pt x="2912" y="4384"/>
                  <a:pt x="2880" y="4512"/>
                  <a:pt x="2880" y="4640"/>
                </a:cubicBezTo>
                <a:cubicBezTo>
                  <a:pt x="2880" y="4832"/>
                  <a:pt x="2944" y="5024"/>
                  <a:pt x="3040" y="5216"/>
                </a:cubicBezTo>
                <a:cubicBezTo>
                  <a:pt x="2336" y="5920"/>
                  <a:pt x="1920" y="6848"/>
                  <a:pt x="1920" y="7840"/>
                </a:cubicBezTo>
                <a:cubicBezTo>
                  <a:pt x="1920" y="9088"/>
                  <a:pt x="2560" y="10208"/>
                  <a:pt x="3520" y="10880"/>
                </a:cubicBezTo>
                <a:lnTo>
                  <a:pt x="320" y="10880"/>
                </a:lnTo>
                <a:cubicBezTo>
                  <a:pt x="160" y="10880"/>
                  <a:pt x="0" y="11040"/>
                  <a:pt x="0" y="11200"/>
                </a:cubicBezTo>
                <a:cubicBezTo>
                  <a:pt x="0" y="11360"/>
                  <a:pt x="160" y="11520"/>
                  <a:pt x="320" y="11520"/>
                </a:cubicBezTo>
                <a:lnTo>
                  <a:pt x="8640" y="11520"/>
                </a:lnTo>
                <a:cubicBezTo>
                  <a:pt x="8800" y="11520"/>
                  <a:pt x="8960" y="11360"/>
                  <a:pt x="8960" y="11200"/>
                </a:cubicBezTo>
                <a:cubicBezTo>
                  <a:pt x="8960" y="11040"/>
                  <a:pt x="8800" y="10880"/>
                  <a:pt x="8640" y="10880"/>
                </a:cubicBezTo>
                <a:close/>
                <a:moveTo>
                  <a:pt x="3520" y="4640"/>
                </a:moveTo>
                <a:cubicBezTo>
                  <a:pt x="3520" y="4384"/>
                  <a:pt x="3744" y="4160"/>
                  <a:pt x="4000" y="4160"/>
                </a:cubicBezTo>
                <a:cubicBezTo>
                  <a:pt x="4256" y="4160"/>
                  <a:pt x="4480" y="4384"/>
                  <a:pt x="4480" y="4640"/>
                </a:cubicBezTo>
                <a:cubicBezTo>
                  <a:pt x="4480" y="4896"/>
                  <a:pt x="4256" y="5120"/>
                  <a:pt x="4000" y="5120"/>
                </a:cubicBezTo>
                <a:cubicBezTo>
                  <a:pt x="3744" y="5120"/>
                  <a:pt x="3520" y="4896"/>
                  <a:pt x="3520" y="4640"/>
                </a:cubicBezTo>
                <a:close/>
                <a:moveTo>
                  <a:pt x="3936" y="960"/>
                </a:moveTo>
                <a:lnTo>
                  <a:pt x="8320" y="5344"/>
                </a:lnTo>
                <a:lnTo>
                  <a:pt x="6624" y="7040"/>
                </a:lnTo>
                <a:lnTo>
                  <a:pt x="4896" y="5312"/>
                </a:lnTo>
                <a:cubicBezTo>
                  <a:pt x="5024" y="5120"/>
                  <a:pt x="5120" y="4896"/>
                  <a:pt x="5120" y="4640"/>
                </a:cubicBezTo>
                <a:cubicBezTo>
                  <a:pt x="5120" y="4032"/>
                  <a:pt x="4608" y="3520"/>
                  <a:pt x="4000" y="3520"/>
                </a:cubicBezTo>
                <a:cubicBezTo>
                  <a:pt x="3744" y="3520"/>
                  <a:pt x="3520" y="3616"/>
                  <a:pt x="3328" y="3744"/>
                </a:cubicBezTo>
                <a:lnTo>
                  <a:pt x="2240" y="2656"/>
                </a:lnTo>
                <a:lnTo>
                  <a:pt x="3936" y="960"/>
                </a:lnTo>
                <a:close/>
                <a:moveTo>
                  <a:pt x="10464" y="5216"/>
                </a:moveTo>
                <a:cubicBezTo>
                  <a:pt x="10400" y="5152"/>
                  <a:pt x="10304" y="5120"/>
                  <a:pt x="10240" y="5120"/>
                </a:cubicBezTo>
                <a:cubicBezTo>
                  <a:pt x="10176" y="5120"/>
                  <a:pt x="10080" y="5152"/>
                  <a:pt x="10016" y="5216"/>
                </a:cubicBezTo>
                <a:lnTo>
                  <a:pt x="6496" y="8736"/>
                </a:lnTo>
                <a:cubicBezTo>
                  <a:pt x="6368" y="8864"/>
                  <a:pt x="6368" y="9056"/>
                  <a:pt x="6496" y="9184"/>
                </a:cubicBezTo>
                <a:cubicBezTo>
                  <a:pt x="6560" y="9248"/>
                  <a:pt x="6656" y="9280"/>
                  <a:pt x="6720" y="9280"/>
                </a:cubicBezTo>
                <a:cubicBezTo>
                  <a:pt x="6816" y="9280"/>
                  <a:pt x="6880" y="9248"/>
                  <a:pt x="6944" y="9184"/>
                </a:cubicBezTo>
                <a:lnTo>
                  <a:pt x="10464" y="5664"/>
                </a:lnTo>
                <a:cubicBezTo>
                  <a:pt x="10592" y="5536"/>
                  <a:pt x="10592" y="5344"/>
                  <a:pt x="10464" y="5216"/>
                </a:cubicBezTo>
                <a:close/>
                <a:moveTo>
                  <a:pt x="1600" y="1600"/>
                </a:moveTo>
                <a:cubicBezTo>
                  <a:pt x="1696" y="1600"/>
                  <a:pt x="1760" y="1568"/>
                  <a:pt x="1824" y="1504"/>
                </a:cubicBezTo>
                <a:lnTo>
                  <a:pt x="2784" y="544"/>
                </a:lnTo>
                <a:cubicBezTo>
                  <a:pt x="2912" y="416"/>
                  <a:pt x="2912" y="224"/>
                  <a:pt x="2784" y="96"/>
                </a:cubicBezTo>
                <a:cubicBezTo>
                  <a:pt x="2720" y="32"/>
                  <a:pt x="2624" y="0"/>
                  <a:pt x="2560" y="0"/>
                </a:cubicBezTo>
                <a:cubicBezTo>
                  <a:pt x="2496" y="0"/>
                  <a:pt x="2400" y="32"/>
                  <a:pt x="2336" y="96"/>
                </a:cubicBezTo>
                <a:lnTo>
                  <a:pt x="1376" y="1056"/>
                </a:lnTo>
                <a:cubicBezTo>
                  <a:pt x="1248" y="1184"/>
                  <a:pt x="1248" y="1376"/>
                  <a:pt x="1376" y="1504"/>
                </a:cubicBezTo>
                <a:cubicBezTo>
                  <a:pt x="1440" y="1568"/>
                  <a:pt x="1504" y="1600"/>
                  <a:pt x="1600" y="1600"/>
                </a:cubicBezTo>
                <a:close/>
              </a:path>
            </a:pathLst>
          </a:cu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custDataLst>
              <p:tags r:id="rId17"/>
            </p:custDataLst>
          </p:nvPr>
        </p:nvSpPr>
        <p:spPr>
          <a:xfrm>
            <a:off x="4580255" y="1844040"/>
            <a:ext cx="3688080" cy="1128395"/>
          </a:xfrm>
          <a:prstGeom prst="rect">
            <a:avLst/>
          </a:prstGeom>
          <a:noFill/>
        </p:spPr>
        <p:txBody>
          <a:bodyPr wrap="square" lIns="0" tIns="0" rIns="0" bIns="0" rtlCol="0" anchor="t" anchorCtr="0">
            <a:noAutofit/>
          </a:bodyPr>
          <a:lstStyle/>
          <a:p>
            <a:pPr marL="285750" indent="-285750" algn="l">
              <a:lnSpc>
                <a:spcPct val="150000"/>
              </a:lnSpc>
              <a:spcBef>
                <a:spcPct val="0"/>
              </a:spcBef>
              <a:spcAft>
                <a:spcPct val="0"/>
              </a:spcAft>
              <a:buFont typeface="Arial" panose="020B0604020202020204" pitchFamily="34" charset="0"/>
              <a:buChar char="•"/>
            </a:pPr>
            <a:r>
              <a:rPr lang="zh-CN" altLang="en-US" sz="1600">
                <a:solidFill>
                  <a:schemeClr val="tx1">
                    <a:lumMod val="85000"/>
                    <a:lumOff val="15000"/>
                  </a:schemeClr>
                </a:solidFill>
                <a:latin typeface="+mn-ea"/>
                <a:cs typeface="+mn-ea"/>
              </a:rPr>
              <a:t>建模用线性回归</a:t>
            </a:r>
            <a:r>
              <a:rPr lang="en-US" altLang="zh-CN" sz="1600">
                <a:solidFill>
                  <a:schemeClr val="tx1">
                    <a:lumMod val="85000"/>
                    <a:lumOff val="15000"/>
                  </a:schemeClr>
                </a:solidFill>
                <a:latin typeface="+mn-ea"/>
                <a:cs typeface="+mn-ea"/>
              </a:rPr>
              <a:t>/</a:t>
            </a:r>
            <a:r>
              <a:rPr lang="zh-CN" altLang="en-US" sz="1600">
                <a:solidFill>
                  <a:schemeClr val="tx1">
                    <a:lumMod val="85000"/>
                    <a:lumOff val="15000"/>
                  </a:schemeClr>
                </a:solidFill>
                <a:latin typeface="+mn-ea"/>
                <a:cs typeface="+mn-ea"/>
              </a:rPr>
              <a:t>决策树</a:t>
            </a:r>
            <a:r>
              <a:rPr lang="en-US" altLang="zh-CN" sz="1600">
                <a:solidFill>
                  <a:schemeClr val="tx1">
                    <a:lumMod val="85000"/>
                    <a:lumOff val="15000"/>
                  </a:schemeClr>
                </a:solidFill>
                <a:latin typeface="+mn-ea"/>
                <a:cs typeface="+mn-ea"/>
              </a:rPr>
              <a:t>/knn/SVM</a:t>
            </a:r>
            <a:r>
              <a:rPr lang="zh-CN" altLang="en-US" sz="1600">
                <a:solidFill>
                  <a:schemeClr val="tx1">
                    <a:lumMod val="85000"/>
                    <a:lumOff val="15000"/>
                  </a:schemeClr>
                </a:solidFill>
                <a:latin typeface="+mn-ea"/>
                <a:cs typeface="+mn-ea"/>
              </a:rPr>
              <a:t>了解数据的基本模式和预测能力，数据化输出模型的</a:t>
            </a:r>
            <a:r>
              <a:rPr lang="en-US" altLang="zh-CN" sz="1600">
                <a:solidFill>
                  <a:schemeClr val="tx1">
                    <a:lumMod val="85000"/>
                    <a:lumOff val="15000"/>
                  </a:schemeClr>
                </a:solidFill>
                <a:latin typeface="+mn-ea"/>
                <a:cs typeface="+mn-ea"/>
              </a:rPr>
              <a:t>MAE</a:t>
            </a:r>
            <a:r>
              <a:rPr lang="zh-CN" altLang="en-US" sz="1600">
                <a:solidFill>
                  <a:schemeClr val="tx1">
                    <a:lumMod val="85000"/>
                    <a:lumOff val="15000"/>
                  </a:schemeClr>
                </a:solidFill>
                <a:latin typeface="+mn-ea"/>
                <a:cs typeface="+mn-ea"/>
              </a:rPr>
              <a:t>、准确率</a:t>
            </a:r>
          </a:p>
        </p:txBody>
      </p:sp>
      <p:sp>
        <p:nvSpPr>
          <p:cNvPr id="24" name="矩形 23"/>
          <p:cNvSpPr/>
          <p:nvPr>
            <p:custDataLst>
              <p:tags r:id="rId18"/>
            </p:custDataLst>
          </p:nvPr>
        </p:nvSpPr>
        <p:spPr>
          <a:xfrm>
            <a:off x="4234316" y="1464802"/>
            <a:ext cx="2694035" cy="424040"/>
          </a:xfrm>
          <a:prstGeom prst="rect">
            <a:avLst/>
          </a:prstGeom>
          <a:noFill/>
        </p:spPr>
        <p:txBody>
          <a:bodyPr wrap="square" lIns="0" tIns="0" rIns="0" bIns="0" rtlCol="0" anchor="b">
            <a:noAutofit/>
          </a:bodyPr>
          <a:lstStyle/>
          <a:p>
            <a:pPr algn="r">
              <a:spcBef>
                <a:spcPct val="0"/>
              </a:spcBef>
              <a:spcAft>
                <a:spcPct val="0"/>
              </a:spcAft>
            </a:pPr>
            <a:r>
              <a:rPr lang="zh-CN" altLang="en-US" sz="2200" b="1">
                <a:solidFill>
                  <a:schemeClr val="accent1"/>
                </a:solidFill>
                <a:latin typeface="+mn-ea"/>
                <a:cs typeface="+mn-ea"/>
              </a:rPr>
              <a:t>模型选择</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41757_#color-886&amp;3357"/>
          <p:cNvSpPr/>
          <p:nvPr>
            <p:custDataLst>
              <p:tags r:id="rId2"/>
            </p:custDataLst>
          </p:nvPr>
        </p:nvSpPr>
        <p:spPr>
          <a:xfrm>
            <a:off x="6755130" y="3118485"/>
            <a:ext cx="2223770" cy="3382010"/>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31" name="图片 30" descr="/data/temp/60104c46-2e01-11ef-87e8-522aea9e72eb.jpg@base@tag=imgScale&amp;m=1&amp;w=692&amp;h=721&amp;q=9560104c46-2e01-11ef-87e8-522aea9e72eb"/>
          <p:cNvPicPr>
            <a:picLocks noChangeAspect="1"/>
          </p:cNvPicPr>
          <p:nvPr>
            <p:custDataLst>
              <p:tags r:id="rId3"/>
            </p:custDataLst>
          </p:nvPr>
        </p:nvPicPr>
        <p:blipFill rotWithShape="1">
          <a:blip r:embed="rId30"/>
          <a:srcRect l="1951" r="1951"/>
          <a:stretch>
            <a:fillRect/>
          </a:stretch>
        </p:blipFill>
        <p:spPr>
          <a:xfrm>
            <a:off x="2440305" y="1023620"/>
            <a:ext cx="1833880" cy="1909445"/>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29" name="图片 28" descr="/data/temp/60104ba6-2e01-11ef-87e8-522aea9e72eb.jpg@base@tag=imgScale&amp;m=1&amp;w=692&amp;h=721&amp;q=9560104ba6-2e01-11ef-87e8-522aea9e72eb"/>
          <p:cNvPicPr>
            <a:picLocks noChangeAspect="1"/>
          </p:cNvPicPr>
          <p:nvPr>
            <p:custDataLst>
              <p:tags r:id="rId4"/>
            </p:custDataLst>
          </p:nvPr>
        </p:nvPicPr>
        <p:blipFill rotWithShape="1">
          <a:blip r:embed="rId31"/>
          <a:srcRect l="3190" t="565" r="2497" b="1258"/>
          <a:stretch>
            <a:fillRect/>
          </a:stretch>
        </p:blipFill>
        <p:spPr>
          <a:xfrm>
            <a:off x="461645" y="1023620"/>
            <a:ext cx="1821815" cy="1896745"/>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sp>
        <p:nvSpPr>
          <p:cNvPr id="5" name="Rectangle 41757_#color-886&amp;3357"/>
          <p:cNvSpPr/>
          <p:nvPr>
            <p:custDataLst>
              <p:tags r:id="rId5"/>
            </p:custDataLst>
          </p:nvPr>
        </p:nvSpPr>
        <p:spPr>
          <a:xfrm>
            <a:off x="276860" y="3096260"/>
            <a:ext cx="1882140" cy="340804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6" name="矩形 5"/>
          <p:cNvSpPr/>
          <p:nvPr>
            <p:custDataLst>
              <p:tags r:id="rId6"/>
            </p:custDataLst>
          </p:nvPr>
        </p:nvSpPr>
        <p:spPr>
          <a:xfrm>
            <a:off x="551034" y="3220500"/>
            <a:ext cx="1982750" cy="461710"/>
          </a:xfrm>
          <a:prstGeom prst="rect">
            <a:avLst/>
          </a:prstGeom>
          <a:noFill/>
        </p:spPr>
        <p:txBody>
          <a:bodyPr wrap="none" lIns="0" tIns="0" rIns="0" bIns="0" rtlCol="0" anchor="ctr" anchorCtr="0">
            <a:noAutofit/>
          </a:bodyPr>
          <a:lstStyle/>
          <a:p>
            <a:pPr>
              <a:spcBef>
                <a:spcPct val="0"/>
              </a:spcBef>
              <a:spcAft>
                <a:spcPct val="0"/>
              </a:spcAft>
            </a:pPr>
            <a:r>
              <a:rPr lang="en-US" altLang="zh-CN" sz="3000" b="1">
                <a:solidFill>
                  <a:schemeClr val="accent1"/>
                </a:solidFill>
                <a:latin typeface="+mn-ea"/>
                <a:cs typeface="+mn-ea"/>
              </a:rPr>
              <a:t>01</a:t>
            </a:r>
            <a:endParaRPr lang="zh-CN" altLang="en-US" sz="3000" b="1">
              <a:solidFill>
                <a:schemeClr val="accent1"/>
              </a:solidFill>
              <a:latin typeface="+mn-ea"/>
              <a:cs typeface="+mn-ea"/>
            </a:endParaRPr>
          </a:p>
        </p:txBody>
      </p:sp>
      <p:sp>
        <p:nvSpPr>
          <p:cNvPr id="7" name="矩形 6"/>
          <p:cNvSpPr/>
          <p:nvPr>
            <p:custDataLst>
              <p:tags r:id="rId7"/>
            </p:custDataLst>
          </p:nvPr>
        </p:nvSpPr>
        <p:spPr>
          <a:xfrm>
            <a:off x="343535" y="4113530"/>
            <a:ext cx="1697355" cy="2344118"/>
          </a:xfrm>
          <a:prstGeom prst="rect">
            <a:avLst/>
          </a:prstGeom>
          <a:noFill/>
        </p:spPr>
        <p:txBody>
          <a:bodyPr wrap="square" lIns="0" tIns="0" rIns="0" bIns="0" rtlCol="0" anchor="t">
            <a:noAutofit/>
          </a:bodyPr>
          <a:lstStyle/>
          <a:p>
            <a:pPr marL="285750" indent="-285750" algn="just">
              <a:lnSpc>
                <a:spcPct val="100000"/>
              </a:lnSpc>
              <a:spcBef>
                <a:spcPct val="0"/>
              </a:spcBef>
              <a:spcAft>
                <a:spcPct val="0"/>
              </a:spcAft>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sym typeface="+mn-ea"/>
              </a:rPr>
              <a:t>预测问题，特别是当目标变量与特征之间呈线性关系时效果较好</a:t>
            </a:r>
          </a:p>
          <a:p>
            <a:pPr marL="285750" indent="-285750" algn="just">
              <a:lnSpc>
                <a:spcPct val="100000"/>
              </a:lnSpc>
              <a:spcBef>
                <a:spcPct val="0"/>
              </a:spcBef>
              <a:spcAft>
                <a:spcPct val="0"/>
              </a:spcAft>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sym typeface="+mn-ea"/>
              </a:rPr>
              <a:t>模型解释性强，可以解释每个特征对目标变量的影响程度</a:t>
            </a:r>
          </a:p>
          <a:p>
            <a:pPr marL="285750" indent="-285750" algn="just">
              <a:lnSpc>
                <a:spcPct val="150000"/>
              </a:lnSpc>
              <a:spcBef>
                <a:spcPct val="0"/>
              </a:spcBef>
              <a:spcAft>
                <a:spcPct val="0"/>
              </a:spcAft>
              <a:buFont typeface="Arial" panose="020B0604020202020204" pitchFamily="34" charset="0"/>
              <a:buChar char="•"/>
            </a:pPr>
            <a:endParaRPr lang="zh-CN" altLang="en-US" sz="1600" dirty="0">
              <a:solidFill>
                <a:schemeClr val="dk1">
                  <a:lumMod val="85000"/>
                  <a:lumOff val="15000"/>
                </a:schemeClr>
              </a:solidFill>
              <a:latin typeface="楷体" panose="02010609060101010101" pitchFamily="49" charset="-122"/>
              <a:ea typeface="楷体" panose="02010609060101010101" pitchFamily="49" charset="-122"/>
              <a:cs typeface="+mn-ea"/>
              <a:sym typeface="+mn-ea"/>
            </a:endParaRPr>
          </a:p>
        </p:txBody>
      </p:sp>
      <p:sp>
        <p:nvSpPr>
          <p:cNvPr id="8" name="矩形 7"/>
          <p:cNvSpPr/>
          <p:nvPr>
            <p:custDataLst>
              <p:tags r:id="rId8"/>
            </p:custDataLst>
          </p:nvPr>
        </p:nvSpPr>
        <p:spPr>
          <a:xfrm>
            <a:off x="490855" y="3598545"/>
            <a:ext cx="1982470" cy="514985"/>
          </a:xfrm>
          <a:prstGeom prst="rect">
            <a:avLst/>
          </a:prstGeom>
          <a:noFill/>
        </p:spPr>
        <p:txBody>
          <a:bodyPr wrap="square" lIns="0" tIns="0" rIns="0" bIns="0" rtlCol="0" anchor="ctr">
            <a:noAutofit/>
          </a:bodyPr>
          <a:lstStyle/>
          <a:p>
            <a:pPr>
              <a:spcBef>
                <a:spcPct val="0"/>
              </a:spcBef>
              <a:spcAft>
                <a:spcPct val="0"/>
              </a:spcAft>
            </a:pPr>
            <a:r>
              <a:rPr lang="zh-CN" altLang="en-US" b="1" dirty="0">
                <a:solidFill>
                  <a:schemeClr val="dk1">
                    <a:lumMod val="100000"/>
                  </a:schemeClr>
                </a:solidFill>
                <a:latin typeface="+mn-ea"/>
                <a:cs typeface="+mn-ea"/>
              </a:rPr>
              <a:t>线性回归模型</a:t>
            </a:r>
          </a:p>
        </p:txBody>
      </p:sp>
      <p:sp>
        <p:nvSpPr>
          <p:cNvPr id="14" name="Rectangle 41757_#color-886&amp;3357"/>
          <p:cNvSpPr/>
          <p:nvPr>
            <p:custDataLst>
              <p:tags r:id="rId9"/>
            </p:custDataLst>
          </p:nvPr>
        </p:nvSpPr>
        <p:spPr>
          <a:xfrm>
            <a:off x="2283460" y="3118485"/>
            <a:ext cx="1889760" cy="338645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9" name="矩形 8"/>
          <p:cNvSpPr/>
          <p:nvPr>
            <p:custDataLst>
              <p:tags r:id="rId10"/>
            </p:custDataLst>
          </p:nvPr>
        </p:nvSpPr>
        <p:spPr>
          <a:xfrm>
            <a:off x="2533916" y="3210340"/>
            <a:ext cx="1981479" cy="461710"/>
          </a:xfrm>
          <a:prstGeom prst="rect">
            <a:avLst/>
          </a:prstGeom>
          <a:noFill/>
        </p:spPr>
        <p:txBody>
          <a:bodyPr wrap="none" lIns="0" tIns="0" rIns="0" bIns="0" rtlCol="0" anchor="ctr" anchorCtr="0">
            <a:noAutofit/>
          </a:bodyPr>
          <a:lstStyle/>
          <a:p>
            <a:pPr>
              <a:spcBef>
                <a:spcPct val="0"/>
              </a:spcBef>
              <a:spcAft>
                <a:spcPct val="0"/>
              </a:spcAft>
            </a:pPr>
            <a:r>
              <a:rPr lang="en-US" altLang="zh-CN" sz="3000" b="1">
                <a:solidFill>
                  <a:schemeClr val="accent1"/>
                </a:solidFill>
                <a:latin typeface="+mn-ea"/>
                <a:cs typeface="+mn-ea"/>
              </a:rPr>
              <a:t>02</a:t>
            </a:r>
            <a:endParaRPr lang="zh-CN" altLang="en-US" sz="3000" b="1">
              <a:solidFill>
                <a:schemeClr val="accent1"/>
              </a:solidFill>
              <a:latin typeface="+mn-ea"/>
              <a:cs typeface="+mn-ea"/>
            </a:endParaRPr>
          </a:p>
        </p:txBody>
      </p:sp>
      <p:sp>
        <p:nvSpPr>
          <p:cNvPr id="20" name="矩形 19"/>
          <p:cNvSpPr/>
          <p:nvPr>
            <p:custDataLst>
              <p:tags r:id="rId11"/>
            </p:custDataLst>
          </p:nvPr>
        </p:nvSpPr>
        <p:spPr>
          <a:xfrm>
            <a:off x="2533650" y="3571240"/>
            <a:ext cx="1567815" cy="542290"/>
          </a:xfrm>
          <a:prstGeom prst="rect">
            <a:avLst/>
          </a:prstGeom>
          <a:noFill/>
        </p:spPr>
        <p:txBody>
          <a:bodyPr wrap="square" lIns="0" tIns="0" rIns="0" bIns="0" rtlCol="0" anchor="ctr">
            <a:noAutofit/>
          </a:bodyPr>
          <a:lstStyle/>
          <a:p>
            <a:pPr>
              <a:spcBef>
                <a:spcPct val="0"/>
              </a:spcBef>
              <a:spcAft>
                <a:spcPct val="0"/>
              </a:spcAft>
            </a:pPr>
            <a:r>
              <a:rPr lang="zh-CN" altLang="en-US" b="1" dirty="0">
                <a:solidFill>
                  <a:schemeClr val="dk1">
                    <a:lumMod val="100000"/>
                  </a:schemeClr>
                </a:solidFill>
                <a:latin typeface="+mn-ea"/>
                <a:cs typeface="+mn-ea"/>
              </a:rPr>
              <a:t>支持向量机</a:t>
            </a:r>
          </a:p>
        </p:txBody>
      </p:sp>
      <p:sp>
        <p:nvSpPr>
          <p:cNvPr id="21" name="Rectangle 41757_#color-886&amp;3357"/>
          <p:cNvSpPr/>
          <p:nvPr>
            <p:custDataLst>
              <p:tags r:id="rId12"/>
            </p:custDataLst>
          </p:nvPr>
        </p:nvSpPr>
        <p:spPr>
          <a:xfrm>
            <a:off x="4281805" y="3117850"/>
            <a:ext cx="2060575" cy="338264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22" name="矩形 21"/>
          <p:cNvSpPr/>
          <p:nvPr>
            <p:custDataLst>
              <p:tags r:id="rId13"/>
            </p:custDataLst>
          </p:nvPr>
        </p:nvSpPr>
        <p:spPr>
          <a:xfrm>
            <a:off x="4336458" y="3210340"/>
            <a:ext cx="1982512" cy="461710"/>
          </a:xfrm>
          <a:prstGeom prst="rect">
            <a:avLst/>
          </a:prstGeom>
          <a:noFill/>
        </p:spPr>
        <p:txBody>
          <a:bodyPr wrap="none" lIns="0" tIns="0" rIns="0" bIns="0" rtlCol="0" anchor="ctr" anchorCtr="0">
            <a:noAutofit/>
          </a:bodyPr>
          <a:lstStyle/>
          <a:p>
            <a:pPr>
              <a:spcBef>
                <a:spcPct val="0"/>
              </a:spcBef>
              <a:spcAft>
                <a:spcPct val="0"/>
              </a:spcAft>
            </a:pPr>
            <a:r>
              <a:rPr lang="en-US" altLang="zh-CN" sz="3000" b="1">
                <a:solidFill>
                  <a:schemeClr val="accent1"/>
                </a:solidFill>
                <a:latin typeface="+mn-ea"/>
                <a:cs typeface="+mn-ea"/>
              </a:rPr>
              <a:t>03</a:t>
            </a:r>
            <a:endParaRPr lang="zh-CN" altLang="en-US" sz="3000" b="1">
              <a:solidFill>
                <a:schemeClr val="accent1"/>
              </a:solidFill>
              <a:latin typeface="+mn-ea"/>
              <a:cs typeface="+mn-ea"/>
            </a:endParaRPr>
          </a:p>
        </p:txBody>
      </p:sp>
      <p:sp>
        <p:nvSpPr>
          <p:cNvPr id="19" name="矩形 18"/>
          <p:cNvSpPr/>
          <p:nvPr>
            <p:custDataLst>
              <p:tags r:id="rId14"/>
            </p:custDataLst>
          </p:nvPr>
        </p:nvSpPr>
        <p:spPr>
          <a:xfrm>
            <a:off x="2377527" y="4080250"/>
            <a:ext cx="1547495" cy="1781175"/>
          </a:xfrm>
          <a:prstGeom prst="rect">
            <a:avLst/>
          </a:prstGeom>
          <a:noFill/>
        </p:spPr>
        <p:txBody>
          <a:bodyPr wrap="square" lIns="0" tIns="0" rIns="0" bIns="0" rtlCol="0" anchor="t" anchorCtr="0">
            <a:noAutofit/>
          </a:bodyPr>
          <a:lstStyle/>
          <a:p>
            <a:pPr marL="171450" indent="-171450" algn="l">
              <a:spcBef>
                <a:spcPct val="0"/>
              </a:spcBef>
              <a:spcAft>
                <a:spcPct val="0"/>
              </a:spcAft>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sym typeface="+mn-ea"/>
              </a:rPr>
              <a:t>在高维空间中有效，适合处理非线性可分数据</a:t>
            </a:r>
          </a:p>
          <a:p>
            <a:pPr marL="171450" indent="-171450" algn="l">
              <a:spcBef>
                <a:spcPct val="0"/>
              </a:spcBef>
              <a:spcAft>
                <a:spcPct val="0"/>
              </a:spcAft>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sym typeface="+mn-ea"/>
              </a:rPr>
              <a:t>对大规模数据集和特征数量敏感，</a:t>
            </a:r>
          </a:p>
          <a:p>
            <a:pPr marL="171450" indent="-171450" algn="l">
              <a:spcBef>
                <a:spcPct val="0"/>
              </a:spcBef>
              <a:spcAft>
                <a:spcPct val="0"/>
              </a:spcAft>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sym typeface="+mn-ea"/>
              </a:rPr>
              <a:t>训练时间较长</a:t>
            </a:r>
            <a:endParaRPr lang="zh-CN" altLang="en-US" sz="1600" dirty="0">
              <a:solidFill>
                <a:schemeClr val="dk1">
                  <a:lumMod val="85000"/>
                  <a:lumOff val="15000"/>
                </a:schemeClr>
              </a:solidFill>
              <a:latin typeface="楷体" panose="02010609060101010101" pitchFamily="49" charset="-122"/>
              <a:ea typeface="楷体" panose="02010609060101010101" pitchFamily="49" charset="-122"/>
              <a:cs typeface="+mn-ea"/>
            </a:endParaRPr>
          </a:p>
        </p:txBody>
      </p:sp>
      <p:sp>
        <p:nvSpPr>
          <p:cNvPr id="23" name="矩形 22"/>
          <p:cNvSpPr/>
          <p:nvPr>
            <p:custDataLst>
              <p:tags r:id="rId15"/>
            </p:custDataLst>
          </p:nvPr>
        </p:nvSpPr>
        <p:spPr>
          <a:xfrm>
            <a:off x="4422775" y="4113530"/>
            <a:ext cx="1801495" cy="2136775"/>
          </a:xfrm>
          <a:prstGeom prst="rect">
            <a:avLst/>
          </a:prstGeom>
          <a:noFill/>
        </p:spPr>
        <p:txBody>
          <a:bodyPr wrap="square" lIns="0" tIns="0" rIns="0" bIns="0" rtlCol="0" anchor="t" anchorCtr="0">
            <a:noAutofit/>
          </a:bodyPr>
          <a:lstStyle/>
          <a:p>
            <a:pPr marL="171450" indent="-171450" algn="just">
              <a:spcBef>
                <a:spcPct val="0"/>
              </a:spcBef>
              <a:spcAft>
                <a:spcPct val="0"/>
              </a:spcAft>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sym typeface="+mn-ea"/>
              </a:rPr>
              <a:t>应用于分类和回归问题，通过集成多个决策树，能够提高模型的泛化能力和稳定性。</a:t>
            </a:r>
          </a:p>
        </p:txBody>
      </p:sp>
      <p:sp>
        <p:nvSpPr>
          <p:cNvPr id="24" name="矩形 23"/>
          <p:cNvSpPr/>
          <p:nvPr>
            <p:custDataLst>
              <p:tags r:id="rId16"/>
            </p:custDataLst>
          </p:nvPr>
        </p:nvSpPr>
        <p:spPr>
          <a:xfrm>
            <a:off x="4415835" y="3571731"/>
            <a:ext cx="1982512" cy="541986"/>
          </a:xfrm>
          <a:prstGeom prst="rect">
            <a:avLst/>
          </a:prstGeom>
          <a:noFill/>
        </p:spPr>
        <p:txBody>
          <a:bodyPr wrap="square" lIns="0" tIns="0" rIns="0" bIns="0" rtlCol="0" anchor="ctr">
            <a:noAutofit/>
          </a:bodyPr>
          <a:lstStyle/>
          <a:p>
            <a:pPr>
              <a:spcBef>
                <a:spcPct val="0"/>
              </a:spcBef>
              <a:spcAft>
                <a:spcPct val="0"/>
              </a:spcAft>
            </a:pPr>
            <a:r>
              <a:rPr lang="zh-CN" altLang="en-US" b="1" dirty="0">
                <a:solidFill>
                  <a:schemeClr val="dk1">
                    <a:lumMod val="100000"/>
                  </a:schemeClr>
                </a:solidFill>
                <a:latin typeface="+mn-ea"/>
                <a:cs typeface="+mn-ea"/>
              </a:rPr>
              <a:t>随机森林模型</a:t>
            </a:r>
          </a:p>
        </p:txBody>
      </p:sp>
      <p:sp>
        <p:nvSpPr>
          <p:cNvPr id="17" name="标题 16"/>
          <p:cNvSpPr>
            <a:spLocks noGrp="1"/>
          </p:cNvSpPr>
          <p:nvPr>
            <p:custDataLst>
              <p:tags r:id="rId17"/>
            </p:custDataLst>
          </p:nvPr>
        </p:nvSpPr>
        <p:spPr>
          <a:xfrm>
            <a:off x="490895" y="318035"/>
            <a:ext cx="2334220" cy="705600"/>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zh-CN" altLang="en-US" sz="4400" dirty="0">
                <a:latin typeface="宋体" panose="02010600030101010101" pitchFamily="2" charset="-122"/>
                <a:ea typeface="宋体" panose="02010600030101010101" pitchFamily="2" charset="-122"/>
              </a:rPr>
              <a:t>模型选择</a:t>
            </a:r>
          </a:p>
        </p:txBody>
      </p:sp>
      <p:pic>
        <p:nvPicPr>
          <p:cNvPr id="3" name="https://photo-static-api.fotomore.com/creative/vcg/400/new/VCG41N900086374.jpg?uid=386&amp;timestamp=1719209905&amp;sign=b640ed764a8d69967ccee67a45300743" descr="智慧交通科技智慧城市概念物联网"/>
          <p:cNvPicPr>
            <a:picLocks noChangeAspect="1"/>
          </p:cNvPicPr>
          <p:nvPr>
            <p:custDataLst>
              <p:tags r:id="rId18"/>
            </p:custDataLst>
          </p:nvPr>
        </p:nvPicPr>
        <p:blipFill rotWithShape="1">
          <a:blip r:embed="rId32"/>
          <a:srcRect l="17962" r="17962"/>
          <a:stretch>
            <a:fillRect/>
          </a:stretch>
        </p:blipFill>
        <p:spPr>
          <a:xfrm>
            <a:off x="9257665" y="1024255"/>
            <a:ext cx="1869440" cy="1887220"/>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4" name="https://photo-static-api.fotomore.com/creative/vcg/400/new/VCG41N1384627356.jpg?uid=386&amp;timestamp=1718789942&amp;sign=3e4c3a0b3b511f2978be057a4ffe5e9a" descr="摘要等距三维摇篮机小车运输工作技术向量设计风格"/>
          <p:cNvPicPr>
            <a:picLocks noChangeAspect="1"/>
          </p:cNvPicPr>
          <p:nvPr>
            <p:custDataLst>
              <p:tags r:id="rId19"/>
            </p:custDataLst>
          </p:nvPr>
        </p:nvPicPr>
        <p:blipFill rotWithShape="1">
          <a:blip r:embed="rId33"/>
          <a:srcRect l="1955" r="1955"/>
          <a:stretch>
            <a:fillRect/>
          </a:stretch>
        </p:blipFill>
        <p:spPr>
          <a:xfrm>
            <a:off x="4389755" y="1024255"/>
            <a:ext cx="1896110" cy="1908810"/>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10" name="https://photo-static-api.fotomore.com/creative/vcg/400/new/VCG41N1450250750.jpg?uid=386&amp;timestamp=1718789899&amp;sign=448a7557f1f3b8da1cac29cb5422d0d8" descr="决策树或路径。在事业或生活中选择一条道路。解决问题的备选方案或备选路径选项。"/>
          <p:cNvPicPr>
            <a:picLocks noChangeAspect="1"/>
          </p:cNvPicPr>
          <p:nvPr>
            <p:custDataLst>
              <p:tags r:id="rId20"/>
            </p:custDataLst>
          </p:nvPr>
        </p:nvPicPr>
        <p:blipFill rotWithShape="1">
          <a:blip r:embed="rId34"/>
          <a:srcRect l="13976" r="13976"/>
          <a:stretch>
            <a:fillRect/>
          </a:stretch>
        </p:blipFill>
        <p:spPr>
          <a:xfrm>
            <a:off x="6827520" y="1023620"/>
            <a:ext cx="1804035" cy="1878330"/>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sp>
        <p:nvSpPr>
          <p:cNvPr id="11" name="Rectangle 41757_#color-886&amp;3357"/>
          <p:cNvSpPr/>
          <p:nvPr>
            <p:custDataLst>
              <p:tags r:id="rId21"/>
            </p:custDataLst>
          </p:nvPr>
        </p:nvSpPr>
        <p:spPr>
          <a:xfrm>
            <a:off x="9177020" y="3096260"/>
            <a:ext cx="2319655" cy="3408680"/>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12" name="矩形 11"/>
          <p:cNvSpPr/>
          <p:nvPr>
            <p:custDataLst>
              <p:tags r:id="rId22"/>
            </p:custDataLst>
          </p:nvPr>
        </p:nvSpPr>
        <p:spPr>
          <a:xfrm>
            <a:off x="6986270" y="3219450"/>
            <a:ext cx="1085850" cy="435610"/>
          </a:xfrm>
          <a:prstGeom prst="rect">
            <a:avLst/>
          </a:prstGeom>
          <a:noFill/>
        </p:spPr>
        <p:txBody>
          <a:bodyPr wrap="none" lIns="0" tIns="0" rIns="0" bIns="0" rtlCol="0" anchor="ctr" anchorCtr="0">
            <a:noAutofit/>
          </a:bodyPr>
          <a:lstStyle/>
          <a:p>
            <a:pPr>
              <a:spcBef>
                <a:spcPct val="0"/>
              </a:spcBef>
              <a:spcAft>
                <a:spcPct val="0"/>
              </a:spcAft>
            </a:pPr>
            <a:r>
              <a:rPr lang="en-US" altLang="zh-CN" sz="3000" b="1">
                <a:solidFill>
                  <a:schemeClr val="accent1"/>
                </a:solidFill>
                <a:latin typeface="+mn-ea"/>
                <a:cs typeface="+mn-ea"/>
              </a:rPr>
              <a:t>04</a:t>
            </a:r>
            <a:endParaRPr lang="zh-CN" altLang="en-US" sz="3000" b="1">
              <a:solidFill>
                <a:schemeClr val="accent1"/>
              </a:solidFill>
              <a:latin typeface="+mn-ea"/>
              <a:cs typeface="+mn-ea"/>
            </a:endParaRPr>
          </a:p>
        </p:txBody>
      </p:sp>
      <p:sp>
        <p:nvSpPr>
          <p:cNvPr id="13" name="矩形 12"/>
          <p:cNvSpPr/>
          <p:nvPr>
            <p:custDataLst>
              <p:tags r:id="rId23"/>
            </p:custDataLst>
          </p:nvPr>
        </p:nvSpPr>
        <p:spPr>
          <a:xfrm>
            <a:off x="6811097" y="3970839"/>
            <a:ext cx="2045883" cy="2370272"/>
          </a:xfrm>
          <a:prstGeom prst="rect">
            <a:avLst/>
          </a:prstGeom>
          <a:noFill/>
        </p:spPr>
        <p:txBody>
          <a:bodyPr wrap="square" lIns="0" tIns="0" rIns="0" bIns="0" rtlCol="0" anchor="t">
            <a:noAutofit/>
          </a:bodyPr>
          <a:lstStyle/>
          <a:p>
            <a:pPr marL="171450" indent="-171450" algn="just">
              <a:spcBef>
                <a:spcPct val="0"/>
              </a:spcBef>
              <a:spcAft>
                <a:spcPct val="0"/>
              </a:spcAft>
              <a:buFont typeface="Arial" panose="020B0604020202020204" pitchFamily="34" charset="0"/>
              <a:buChar char="•"/>
            </a:pPr>
            <a:r>
              <a:rPr lang="zh-CN" altLang="en-US" sz="1400" dirty="0">
                <a:solidFill>
                  <a:schemeClr val="dk1">
                    <a:lumMod val="85000"/>
                    <a:lumOff val="15000"/>
                  </a:schemeClr>
                </a:solidFill>
                <a:latin typeface="楷体" panose="02010609060101010101" pitchFamily="49" charset="-122"/>
                <a:ea typeface="楷体" panose="02010609060101010101" pitchFamily="49" charset="-122"/>
                <a:cs typeface="+mn-ea"/>
              </a:rPr>
              <a:t>用于回归和分类，尤其是在需要高预测准确率和模型解释性的场景中常被使用；通过迭代方式，逐步优化模型的预测性能。</a:t>
            </a:r>
            <a:endParaRPr lang="en-US" altLang="zh-CN" sz="1400" dirty="0">
              <a:solidFill>
                <a:schemeClr val="dk1">
                  <a:lumMod val="85000"/>
                  <a:lumOff val="15000"/>
                </a:schemeClr>
              </a:solidFill>
              <a:latin typeface="楷体" panose="02010609060101010101" pitchFamily="49" charset="-122"/>
              <a:ea typeface="楷体" panose="02010609060101010101" pitchFamily="49" charset="-122"/>
              <a:cs typeface="+mn-ea"/>
            </a:endParaRPr>
          </a:p>
          <a:p>
            <a:pPr marL="171450" indent="-171450" algn="just">
              <a:spcBef>
                <a:spcPct val="0"/>
              </a:spcBef>
              <a:spcAft>
                <a:spcPct val="0"/>
              </a:spcAft>
              <a:buFont typeface="Arial" panose="020B0604020202020204" pitchFamily="34" charset="0"/>
              <a:buChar char="•"/>
            </a:pPr>
            <a:r>
              <a:rPr lang="zh-CN" altLang="en-US" sz="1400" dirty="0">
                <a:solidFill>
                  <a:schemeClr val="dk1">
                    <a:lumMod val="85000"/>
                    <a:lumOff val="15000"/>
                  </a:schemeClr>
                </a:solidFill>
                <a:latin typeface="楷体" panose="02010609060101010101" pitchFamily="49" charset="-122"/>
                <a:ea typeface="楷体" panose="02010609060101010101" pitchFamily="49" charset="-122"/>
                <a:cs typeface="+mn-ea"/>
              </a:rPr>
              <a:t>对于超参数的调优较为敏感，需要较长的训练时间。容易过拟合，需要进行合适的正则化处理。</a:t>
            </a:r>
          </a:p>
        </p:txBody>
      </p:sp>
      <p:sp>
        <p:nvSpPr>
          <p:cNvPr id="16" name="矩形 15"/>
          <p:cNvSpPr/>
          <p:nvPr>
            <p:custDataLst>
              <p:tags r:id="rId24"/>
            </p:custDataLst>
          </p:nvPr>
        </p:nvSpPr>
        <p:spPr>
          <a:xfrm>
            <a:off x="7167245" y="3571240"/>
            <a:ext cx="1464310" cy="542290"/>
          </a:xfrm>
          <a:prstGeom prst="rect">
            <a:avLst/>
          </a:prstGeom>
          <a:noFill/>
        </p:spPr>
        <p:txBody>
          <a:bodyPr wrap="square" lIns="0" tIns="0" rIns="0" bIns="0" rtlCol="0" anchor="ctr">
            <a:noAutofit/>
          </a:bodyPr>
          <a:lstStyle/>
          <a:p>
            <a:pPr>
              <a:spcBef>
                <a:spcPct val="0"/>
              </a:spcBef>
              <a:spcAft>
                <a:spcPct val="0"/>
              </a:spcAft>
            </a:pPr>
            <a:r>
              <a:rPr lang="zh-CN" altLang="en-US" b="1" dirty="0">
                <a:solidFill>
                  <a:schemeClr val="dk1">
                    <a:lumMod val="100000"/>
                  </a:schemeClr>
                </a:solidFill>
                <a:latin typeface="+mn-ea"/>
                <a:cs typeface="+mn-ea"/>
              </a:rPr>
              <a:t>梯度提升模型</a:t>
            </a:r>
          </a:p>
        </p:txBody>
      </p:sp>
      <p:sp>
        <p:nvSpPr>
          <p:cNvPr id="26" name="矩形 25"/>
          <p:cNvSpPr/>
          <p:nvPr>
            <p:custDataLst>
              <p:tags r:id="rId25"/>
            </p:custDataLst>
          </p:nvPr>
        </p:nvSpPr>
        <p:spPr>
          <a:xfrm>
            <a:off x="9177286" y="3210340"/>
            <a:ext cx="1981479" cy="461710"/>
          </a:xfrm>
          <a:prstGeom prst="rect">
            <a:avLst/>
          </a:prstGeom>
          <a:noFill/>
        </p:spPr>
        <p:txBody>
          <a:bodyPr wrap="none" lIns="0" tIns="0" rIns="0" bIns="0" rtlCol="0" anchor="ctr" anchorCtr="0">
            <a:noAutofit/>
          </a:bodyPr>
          <a:lstStyle/>
          <a:p>
            <a:pPr>
              <a:spcBef>
                <a:spcPct val="0"/>
              </a:spcBef>
              <a:spcAft>
                <a:spcPct val="0"/>
              </a:spcAft>
            </a:pPr>
            <a:r>
              <a:rPr lang="en-US" altLang="zh-CN" sz="3000" b="1">
                <a:solidFill>
                  <a:schemeClr val="accent1"/>
                </a:solidFill>
                <a:latin typeface="+mn-ea"/>
                <a:cs typeface="+mn-ea"/>
              </a:rPr>
              <a:t>05</a:t>
            </a:r>
            <a:endParaRPr lang="zh-CN" altLang="en-US" sz="3000" b="1">
              <a:solidFill>
                <a:schemeClr val="accent1"/>
              </a:solidFill>
              <a:latin typeface="+mn-ea"/>
              <a:cs typeface="+mn-ea"/>
            </a:endParaRPr>
          </a:p>
        </p:txBody>
      </p:sp>
      <p:sp>
        <p:nvSpPr>
          <p:cNvPr id="27" name="矩形 26"/>
          <p:cNvSpPr/>
          <p:nvPr>
            <p:custDataLst>
              <p:tags r:id="rId26"/>
            </p:custDataLst>
          </p:nvPr>
        </p:nvSpPr>
        <p:spPr>
          <a:xfrm>
            <a:off x="9257665" y="3977338"/>
            <a:ext cx="2125980" cy="2480310"/>
          </a:xfrm>
          <a:prstGeom prst="rect">
            <a:avLst/>
          </a:prstGeom>
          <a:noFill/>
        </p:spPr>
        <p:txBody>
          <a:bodyPr wrap="square" lIns="0" tIns="0" rIns="0" bIns="0" rtlCol="0" anchor="t">
            <a:noAutofit/>
          </a:bodyPr>
          <a:lstStyle/>
          <a:p>
            <a:pPr marL="171450" indent="-171450" algn="just">
              <a:lnSpc>
                <a:spcPct val="100000"/>
              </a:lnSpc>
              <a:spcBef>
                <a:spcPct val="0"/>
              </a:spcBef>
              <a:spcAft>
                <a:spcPct val="0"/>
              </a:spcAft>
              <a:buFont typeface="Arial" panose="020B0604020202020204" pitchFamily="34" charset="0"/>
              <a:buChar char="•"/>
            </a:pPr>
            <a:r>
              <a:rPr lang="zh-CN" altLang="en-US" sz="1600" dirty="0">
                <a:solidFill>
                  <a:schemeClr val="dk1">
                    <a:lumMod val="85000"/>
                    <a:lumOff val="15000"/>
                  </a:schemeClr>
                </a:solidFill>
                <a:latin typeface="楷体" panose="02010609060101010101" pitchFamily="49" charset="-122"/>
                <a:ea typeface="楷体" panose="02010609060101010101" pitchFamily="49" charset="-122"/>
                <a:cs typeface="+mn-ea"/>
              </a:rPr>
              <a:t>集成多个弱学习器来提升整体模型的泛化能力。</a:t>
            </a:r>
          </a:p>
          <a:p>
            <a:pPr marL="171450" indent="-171450" algn="just">
              <a:lnSpc>
                <a:spcPct val="100000"/>
              </a:lnSpc>
              <a:spcBef>
                <a:spcPct val="0"/>
              </a:spcBef>
              <a:spcAft>
                <a:spcPct val="0"/>
              </a:spcAft>
              <a:buFont typeface="Arial" panose="020B0604020202020204" pitchFamily="34" charset="0"/>
              <a:buChar char="•"/>
            </a:pPr>
            <a:r>
              <a:rPr lang="zh-CN" altLang="en-US" sz="1600" dirty="0">
                <a:solidFill>
                  <a:schemeClr val="dk1">
                    <a:lumMod val="85000"/>
                    <a:lumOff val="15000"/>
                  </a:schemeClr>
                </a:solidFill>
                <a:latin typeface="楷体" panose="02010609060101010101" pitchFamily="49" charset="-122"/>
                <a:ea typeface="楷体" panose="02010609060101010101" pitchFamily="49" charset="-122"/>
                <a:cs typeface="+mn-ea"/>
              </a:rPr>
              <a:t>通过加权错误率迭代优化模型，提高整体模型的预测准确率。</a:t>
            </a:r>
          </a:p>
          <a:p>
            <a:pPr marL="171450" indent="-171450" algn="just">
              <a:lnSpc>
                <a:spcPct val="100000"/>
              </a:lnSpc>
              <a:spcBef>
                <a:spcPct val="0"/>
              </a:spcBef>
              <a:spcAft>
                <a:spcPct val="0"/>
              </a:spcAft>
              <a:buFont typeface="Arial" panose="020B0604020202020204" pitchFamily="34" charset="0"/>
              <a:buChar char="•"/>
            </a:pPr>
            <a:r>
              <a:rPr lang="zh-CN" altLang="en-US" sz="1600" dirty="0">
                <a:solidFill>
                  <a:schemeClr val="dk1">
                    <a:lumMod val="85000"/>
                    <a:lumOff val="15000"/>
                  </a:schemeClr>
                </a:solidFill>
                <a:latin typeface="楷体" panose="02010609060101010101" pitchFamily="49" charset="-122"/>
                <a:ea typeface="楷体" panose="02010609060101010101" pitchFamily="49" charset="-122"/>
                <a:cs typeface="+mn-ea"/>
              </a:rPr>
              <a:t>对于噪声数据和异常值的鲁棒性较强。对于超参数的调优较为敏感。</a:t>
            </a:r>
          </a:p>
        </p:txBody>
      </p:sp>
      <p:sp>
        <p:nvSpPr>
          <p:cNvPr id="28" name="矩形 27"/>
          <p:cNvSpPr/>
          <p:nvPr>
            <p:custDataLst>
              <p:tags r:id="rId27"/>
            </p:custDataLst>
          </p:nvPr>
        </p:nvSpPr>
        <p:spPr>
          <a:xfrm>
            <a:off x="9550666" y="3428853"/>
            <a:ext cx="1981479" cy="541986"/>
          </a:xfrm>
          <a:prstGeom prst="rect">
            <a:avLst/>
          </a:prstGeom>
          <a:noFill/>
        </p:spPr>
        <p:txBody>
          <a:bodyPr wrap="square" lIns="0" tIns="0" rIns="0" bIns="0" rtlCol="0" anchor="ctr">
            <a:noAutofit/>
          </a:bodyPr>
          <a:lstStyle/>
          <a:p>
            <a:pPr>
              <a:spcBef>
                <a:spcPct val="0"/>
              </a:spcBef>
              <a:spcAft>
                <a:spcPct val="0"/>
              </a:spcAft>
            </a:pPr>
            <a:r>
              <a:rPr lang="zh-CN" altLang="en-US" b="1" dirty="0">
                <a:solidFill>
                  <a:schemeClr val="dk1">
                    <a:lumMod val="100000"/>
                  </a:schemeClr>
                </a:solidFill>
                <a:latin typeface="+mn-ea"/>
                <a:cs typeface="+mn-ea"/>
              </a:rPr>
              <a:t>AdaBoost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585643" y="508000"/>
            <a:ext cx="3621685" cy="2425700"/>
          </a:xfrm>
        </p:spPr>
        <p:txBody>
          <a:bodyPr>
            <a:noAutofit/>
          </a:bodyPr>
          <a:lstStyle/>
          <a:p>
            <a:pPr algn="l">
              <a:lnSpc>
                <a:spcPct val="150000"/>
              </a:lnSpc>
            </a:pPr>
            <a:r>
              <a:rPr lang="zh-CN" altLang="en-US" b="1" dirty="0">
                <a:latin typeface="宋体" panose="02010600030101010101" pitchFamily="2" charset="-122"/>
                <a:ea typeface="宋体" panose="02010600030101010101" pitchFamily="2" charset="-122"/>
              </a:rPr>
              <a:t>评估指标选择</a:t>
            </a:r>
          </a:p>
        </p:txBody>
      </p:sp>
      <p:sp>
        <p:nvSpPr>
          <p:cNvPr id="36" name="任意多边形: 形状 35"/>
          <p:cNvSpPr/>
          <p:nvPr>
            <p:custDataLst>
              <p:tags r:id="rId3"/>
            </p:custDataLst>
          </p:nvPr>
        </p:nvSpPr>
        <p:spPr>
          <a:xfrm flipH="1" flipV="1">
            <a:off x="-9526" y="3524662"/>
            <a:ext cx="4352925" cy="3342863"/>
          </a:xfrm>
          <a:custGeom>
            <a:avLst/>
            <a:gdLst>
              <a:gd name="connsiteX0" fmla="*/ 0 w 4114800"/>
              <a:gd name="connsiteY0" fmla="*/ 3333338 h 3333338"/>
              <a:gd name="connsiteX1" fmla="*/ 1031177 w 4114800"/>
              <a:gd name="connsiteY1" fmla="*/ 0 h 3333338"/>
              <a:gd name="connsiteX2" fmla="*/ 4114800 w 4114800"/>
              <a:gd name="connsiteY2" fmla="*/ 0 h 3333338"/>
              <a:gd name="connsiteX3" fmla="*/ 4114800 w 4114800"/>
              <a:gd name="connsiteY3" fmla="*/ 3327830 h 3333338"/>
              <a:gd name="connsiteX4" fmla="*/ 0 w 4114800"/>
              <a:gd name="connsiteY4" fmla="*/ 3333338 h 3333338"/>
              <a:gd name="connsiteX0-1" fmla="*/ 0 w 4333875"/>
              <a:gd name="connsiteY0-2" fmla="*/ 3333338 h 3333338"/>
              <a:gd name="connsiteX1-3" fmla="*/ 1031177 w 4333875"/>
              <a:gd name="connsiteY1-4" fmla="*/ 0 h 3333338"/>
              <a:gd name="connsiteX2-5" fmla="*/ 4114800 w 4333875"/>
              <a:gd name="connsiteY2-6" fmla="*/ 0 h 3333338"/>
              <a:gd name="connsiteX3-7" fmla="*/ 4333875 w 4333875"/>
              <a:gd name="connsiteY3-8" fmla="*/ 3327830 h 3333338"/>
              <a:gd name="connsiteX4-9" fmla="*/ 0 w 4333875"/>
              <a:gd name="connsiteY4-10" fmla="*/ 3333338 h 3333338"/>
              <a:gd name="connsiteX0-11" fmla="*/ 0 w 4352925"/>
              <a:gd name="connsiteY0-12" fmla="*/ 3333338 h 3333338"/>
              <a:gd name="connsiteX1-13" fmla="*/ 1031177 w 4352925"/>
              <a:gd name="connsiteY1-14" fmla="*/ 0 h 3333338"/>
              <a:gd name="connsiteX2-15" fmla="*/ 4352925 w 4352925"/>
              <a:gd name="connsiteY2-16" fmla="*/ 0 h 3333338"/>
              <a:gd name="connsiteX3-17" fmla="*/ 4333875 w 4352925"/>
              <a:gd name="connsiteY3-18" fmla="*/ 3327830 h 3333338"/>
              <a:gd name="connsiteX4-19" fmla="*/ 0 w 4352925"/>
              <a:gd name="connsiteY4-20" fmla="*/ 3333338 h 3333338"/>
              <a:gd name="connsiteX0-21" fmla="*/ 0 w 4352925"/>
              <a:gd name="connsiteY0-22" fmla="*/ 3333338 h 3333338"/>
              <a:gd name="connsiteX1-23" fmla="*/ 1031177 w 4352925"/>
              <a:gd name="connsiteY1-24" fmla="*/ 0 h 3333338"/>
              <a:gd name="connsiteX2-25" fmla="*/ 4352925 w 4352925"/>
              <a:gd name="connsiteY2-26" fmla="*/ 0 h 3333338"/>
              <a:gd name="connsiteX3-27" fmla="*/ 4352925 w 4352925"/>
              <a:gd name="connsiteY3-28" fmla="*/ 3327830 h 3333338"/>
              <a:gd name="connsiteX4-29" fmla="*/ 0 w 4352925"/>
              <a:gd name="connsiteY4-30" fmla="*/ 3333338 h 3333338"/>
              <a:gd name="connsiteX0-31" fmla="*/ 0 w 4352925"/>
              <a:gd name="connsiteY0-32" fmla="*/ 3333338 h 3333338"/>
              <a:gd name="connsiteX1-33" fmla="*/ 1031177 w 4352925"/>
              <a:gd name="connsiteY1-34" fmla="*/ 0 h 3333338"/>
              <a:gd name="connsiteX2-35" fmla="*/ 4343400 w 4352925"/>
              <a:gd name="connsiteY2-36" fmla="*/ 19050 h 3333338"/>
              <a:gd name="connsiteX3-37" fmla="*/ 4352925 w 4352925"/>
              <a:gd name="connsiteY3-38" fmla="*/ 3327830 h 3333338"/>
              <a:gd name="connsiteX4-39" fmla="*/ 0 w 4352925"/>
              <a:gd name="connsiteY4-40" fmla="*/ 3333338 h 3333338"/>
              <a:gd name="connsiteX0-41" fmla="*/ 0 w 4352925"/>
              <a:gd name="connsiteY0-42" fmla="*/ 3342863 h 3342863"/>
              <a:gd name="connsiteX1-43" fmla="*/ 1031177 w 4352925"/>
              <a:gd name="connsiteY1-44" fmla="*/ 9525 h 3342863"/>
              <a:gd name="connsiteX2-45" fmla="*/ 4343400 w 4352925"/>
              <a:gd name="connsiteY2-46" fmla="*/ 0 h 3342863"/>
              <a:gd name="connsiteX3-47" fmla="*/ 4352925 w 4352925"/>
              <a:gd name="connsiteY3-48" fmla="*/ 3337355 h 3342863"/>
              <a:gd name="connsiteX4-49" fmla="*/ 0 w 4352925"/>
              <a:gd name="connsiteY4-50" fmla="*/ 3342863 h 33428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52925" h="3342863">
                <a:moveTo>
                  <a:pt x="0" y="3342863"/>
                </a:moveTo>
                <a:lnTo>
                  <a:pt x="1031177" y="9525"/>
                </a:lnTo>
                <a:lnTo>
                  <a:pt x="4343400" y="0"/>
                </a:lnTo>
                <a:lnTo>
                  <a:pt x="4352925" y="3337355"/>
                </a:lnTo>
                <a:lnTo>
                  <a:pt x="0" y="3342863"/>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data/temp/604761c7-2e01-11ef-9ade-72dfd8fe3a75.jpg@base@tag=imgScale&amp;m=1&amp;w=2175&amp;h=977&amp;q=95604761c7-2e01-11ef-9ade-72dfd8fe3a75"/>
          <p:cNvPicPr>
            <a:picLocks noChangeAspect="1"/>
          </p:cNvPicPr>
          <p:nvPr>
            <p:custDataLst>
              <p:tags r:id="rId4"/>
            </p:custDataLst>
          </p:nvPr>
        </p:nvPicPr>
        <p:blipFill rotWithShape="1">
          <a:blip r:embed="rId15"/>
          <a:srcRect t="27532" b="27532"/>
          <a:stretch>
            <a:fillRect/>
          </a:stretch>
        </p:blipFill>
        <p:spPr>
          <a:xfrm>
            <a:off x="4356100" y="101600"/>
            <a:ext cx="7835900" cy="3419475"/>
          </a:xfrm>
          <a:custGeom>
            <a:avLst/>
            <a:gdLst>
              <a:gd name="connsiteX0" fmla="*/ 1092200 w 7835900"/>
              <a:gd name="connsiteY0" fmla="*/ 0 h 3530600"/>
              <a:gd name="connsiteX1" fmla="*/ 7835900 w 7835900"/>
              <a:gd name="connsiteY1" fmla="*/ 0 h 3530600"/>
              <a:gd name="connsiteX2" fmla="*/ 7835900 w 7835900"/>
              <a:gd name="connsiteY2" fmla="*/ 3520110 h 3530600"/>
              <a:gd name="connsiteX3" fmla="*/ 0 w 7835900"/>
              <a:gd name="connsiteY3" fmla="*/ 3530600 h 3530600"/>
            </a:gdLst>
            <a:ahLst/>
            <a:cxnLst>
              <a:cxn ang="0">
                <a:pos x="connsiteX0" y="connsiteY0"/>
              </a:cxn>
              <a:cxn ang="0">
                <a:pos x="connsiteX1" y="connsiteY1"/>
              </a:cxn>
              <a:cxn ang="0">
                <a:pos x="connsiteX2" y="connsiteY2"/>
              </a:cxn>
              <a:cxn ang="0">
                <a:pos x="connsiteX3" y="connsiteY3"/>
              </a:cxn>
            </a:cxnLst>
            <a:rect l="l" t="t" r="r" b="b"/>
            <a:pathLst>
              <a:path w="7835900" h="3530600">
                <a:moveTo>
                  <a:pt x="1092200" y="0"/>
                </a:moveTo>
                <a:lnTo>
                  <a:pt x="7835900" y="0"/>
                </a:lnTo>
                <a:lnTo>
                  <a:pt x="7835900" y="3520110"/>
                </a:lnTo>
                <a:lnTo>
                  <a:pt x="0" y="3530600"/>
                </a:lnTo>
                <a:close/>
              </a:path>
            </a:pathLst>
          </a:custGeom>
          <a:ln w="6350">
            <a:solidFill>
              <a:schemeClr val="tx1">
                <a:lumMod val="40000"/>
                <a:lumOff val="60000"/>
                <a:alpha val="50000"/>
              </a:schemeClr>
            </a:solidFill>
          </a:ln>
        </p:spPr>
      </p:pic>
      <p:sp>
        <p:nvSpPr>
          <p:cNvPr id="2" name="正文"/>
          <p:cNvSpPr txBox="1"/>
          <p:nvPr>
            <p:custDataLst>
              <p:tags r:id="rId5"/>
            </p:custDataLst>
          </p:nvPr>
        </p:nvSpPr>
        <p:spPr>
          <a:xfrm>
            <a:off x="635047" y="5671163"/>
            <a:ext cx="2713355" cy="940435"/>
          </a:xfrm>
          <a:prstGeom prst="rect">
            <a:avLst/>
          </a:prstGeom>
          <a:noFill/>
        </p:spPr>
        <p:txBody>
          <a:bodyPr wrap="square" lIns="0" tIns="0" rIns="0" bIns="0" rtlCol="0" anchor="t">
            <a:noAutofit/>
          </a:bodyPr>
          <a:lstStyle/>
          <a:p>
            <a:pPr marR="0" algn="l">
              <a:lnSpc>
                <a:spcPct val="150000"/>
              </a:lnSpc>
              <a:spcBef>
                <a:spcPts val="0"/>
              </a:spcBef>
              <a:spcAft>
                <a:spcPts val="0"/>
              </a:spcAft>
            </a:pPr>
            <a:r>
              <a:rPr lang="zh-CN" altLang="en-US" kern="1200" dirty="0">
                <a:solidFill>
                  <a:schemeClr val="lt1">
                    <a:lumMod val="100000"/>
                  </a:schemeClr>
                </a:solidFill>
                <a:effectLst/>
                <a:latin typeface="+mn-ea"/>
                <a:cs typeface="Impact" panose="020B0806030902050204" charset="0"/>
              </a:rPr>
              <a:t>衡量预测值与实际值差异</a:t>
            </a:r>
          </a:p>
        </p:txBody>
      </p:sp>
      <p:sp>
        <p:nvSpPr>
          <p:cNvPr id="4" name="标题"/>
          <p:cNvSpPr txBox="1"/>
          <p:nvPr>
            <p:custDataLst>
              <p:tags r:id="rId6"/>
            </p:custDataLst>
          </p:nvPr>
        </p:nvSpPr>
        <p:spPr>
          <a:xfrm>
            <a:off x="686960" y="4700762"/>
            <a:ext cx="3171190" cy="828993"/>
          </a:xfrm>
          <a:prstGeom prst="rect">
            <a:avLst/>
          </a:prstGeom>
          <a:noFill/>
        </p:spPr>
        <p:txBody>
          <a:bodyPr wrap="square" lIns="0" tIns="0" rIns="0" bIns="0" rtlCol="0" anchor="b">
            <a:noAutofit/>
          </a:bodyPr>
          <a:lstStyle/>
          <a:p>
            <a:r>
              <a:rPr lang="zh-CN" altLang="en-US" sz="2800" b="1" kern="0" dirty="0">
                <a:solidFill>
                  <a:schemeClr val="lt1">
                    <a:lumMod val="100000"/>
                  </a:schemeClr>
                </a:solidFill>
                <a:latin typeface="+mn-ea"/>
              </a:rPr>
              <a:t>平均绝对误差</a:t>
            </a:r>
            <a:r>
              <a:rPr lang="en-US" altLang="zh-CN" sz="2800" b="1" kern="0" dirty="0">
                <a:solidFill>
                  <a:schemeClr val="lt1">
                    <a:lumMod val="100000"/>
                  </a:schemeClr>
                </a:solidFill>
                <a:latin typeface="+mn-ea"/>
              </a:rPr>
              <a:t>MAE</a:t>
            </a:r>
          </a:p>
          <a:p>
            <a:r>
              <a:rPr lang="zh-CN" altLang="en-US" sz="2800" b="1" kern="0" dirty="0">
                <a:solidFill>
                  <a:schemeClr val="lt1">
                    <a:lumMod val="100000"/>
                  </a:schemeClr>
                </a:solidFill>
                <a:latin typeface="+mn-ea"/>
              </a:rPr>
              <a:t>均方误差</a:t>
            </a:r>
            <a:r>
              <a:rPr lang="en-US" altLang="zh-CN" sz="2800" b="1" kern="0" dirty="0">
                <a:solidFill>
                  <a:schemeClr val="lt1">
                    <a:lumMod val="100000"/>
                  </a:schemeClr>
                </a:solidFill>
                <a:latin typeface="+mn-ea"/>
              </a:rPr>
              <a:t>MSE</a:t>
            </a:r>
          </a:p>
        </p:txBody>
      </p:sp>
      <p:sp>
        <p:nvSpPr>
          <p:cNvPr id="6" name="正文"/>
          <p:cNvSpPr txBox="1"/>
          <p:nvPr>
            <p:custDataLst>
              <p:tags r:id="rId7"/>
            </p:custDataLst>
          </p:nvPr>
        </p:nvSpPr>
        <p:spPr>
          <a:xfrm>
            <a:off x="4291232" y="5465927"/>
            <a:ext cx="3259457" cy="1290473"/>
          </a:xfrm>
          <a:prstGeom prst="rect">
            <a:avLst/>
          </a:prstGeom>
          <a:noFill/>
        </p:spPr>
        <p:txBody>
          <a:bodyPr wrap="square" lIns="0" tIns="0" rIns="0" bIns="0" rtlCol="0" anchor="t">
            <a:noAutofit/>
          </a:bodyPr>
          <a:lstStyle/>
          <a:p>
            <a:pPr>
              <a:lnSpc>
                <a:spcPct val="150000"/>
              </a:lnSpc>
            </a:pPr>
            <a:r>
              <a:rPr lang="zh-CN" altLang="en-US" dirty="0">
                <a:latin typeface="+mn-ea"/>
              </a:rPr>
              <a:t>由平均绝对百分比误差 </a:t>
            </a:r>
            <a:r>
              <a:rPr lang="en-US" altLang="zh-CN" dirty="0">
                <a:latin typeface="+mn-ea"/>
              </a:rPr>
              <a:t>(</a:t>
            </a:r>
            <a:r>
              <a:rPr lang="en-US" dirty="0">
                <a:latin typeface="+mn-ea"/>
              </a:rPr>
              <a:t>MAPE) </a:t>
            </a:r>
            <a:r>
              <a:rPr lang="en-US" dirty="0" err="1">
                <a:latin typeface="+mn-ea"/>
              </a:rPr>
              <a:t>推导</a:t>
            </a:r>
            <a:r>
              <a:rPr lang="zh-CN" altLang="en-US" dirty="0">
                <a:latin typeface="+mn-ea"/>
              </a:rPr>
              <a:t>，反应模型预测的整体可靠性和准确性</a:t>
            </a:r>
          </a:p>
        </p:txBody>
      </p:sp>
      <p:sp>
        <p:nvSpPr>
          <p:cNvPr id="12" name="标题"/>
          <p:cNvSpPr txBox="1"/>
          <p:nvPr>
            <p:custDataLst>
              <p:tags r:id="rId8"/>
            </p:custDataLst>
          </p:nvPr>
        </p:nvSpPr>
        <p:spPr>
          <a:xfrm>
            <a:off x="4291232" y="4609221"/>
            <a:ext cx="3930651" cy="772160"/>
          </a:xfrm>
          <a:prstGeom prst="rect">
            <a:avLst/>
          </a:prstGeom>
          <a:noFill/>
        </p:spPr>
        <p:txBody>
          <a:bodyPr wrap="square" lIns="0" tIns="0" rIns="0" bIns="0" rtlCol="0" anchor="b">
            <a:noAutofit/>
          </a:bodyPr>
          <a:lstStyle/>
          <a:p>
            <a:r>
              <a:rPr lang="zh-CN" altLang="en-US" sz="2800" dirty="0"/>
              <a:t>平均预测准确度 </a:t>
            </a:r>
            <a:r>
              <a:rPr lang="zh-CN" altLang="en-US" sz="2800" b="1" kern="0" dirty="0">
                <a:solidFill>
                  <a:schemeClr val="accent1"/>
                </a:solidFill>
                <a:latin typeface="Aa可爱の日系中文" panose="02010600010101010101" charset="-122"/>
              </a:rPr>
              <a:t>（自定义）</a:t>
            </a:r>
            <a:endParaRPr lang="en-US" altLang="zh-CN" sz="2800" b="1" kern="0" dirty="0">
              <a:solidFill>
                <a:schemeClr val="accent1"/>
              </a:solidFill>
              <a:latin typeface="Arial" panose="020B0604020202020204" pitchFamily="34" charset="0"/>
              <a:cs typeface="Arial" panose="020B0604020202020204" pitchFamily="34" charset="0"/>
            </a:endParaRPr>
          </a:p>
        </p:txBody>
      </p:sp>
      <p:sp>
        <p:nvSpPr>
          <p:cNvPr id="27" name="任意多边形: 形状 26"/>
          <p:cNvSpPr/>
          <p:nvPr>
            <p:custDataLst>
              <p:tags r:id="rId9"/>
            </p:custDataLst>
          </p:nvPr>
        </p:nvSpPr>
        <p:spPr>
          <a:xfrm>
            <a:off x="4291232" y="4034187"/>
            <a:ext cx="504220" cy="469055"/>
          </a:xfrm>
          <a:custGeom>
            <a:avLst/>
            <a:gdLst>
              <a:gd name="connsiteX0" fmla="*/ 197220 w 504190"/>
              <a:gd name="connsiteY0" fmla="*/ 214676 h 469027"/>
              <a:gd name="connsiteX1" fmla="*/ 306829 w 504190"/>
              <a:gd name="connsiteY1" fmla="*/ 214676 h 469027"/>
              <a:gd name="connsiteX2" fmla="*/ 328202 w 504190"/>
              <a:gd name="connsiteY2" fmla="*/ 236049 h 469027"/>
              <a:gd name="connsiteX3" fmla="*/ 306831 w 504190"/>
              <a:gd name="connsiteY3" fmla="*/ 257422 h 469027"/>
              <a:gd name="connsiteX4" fmla="*/ 197220 w 504190"/>
              <a:gd name="connsiteY4" fmla="*/ 257422 h 469027"/>
              <a:gd name="connsiteX5" fmla="*/ 175847 w 504190"/>
              <a:gd name="connsiteY5" fmla="*/ 236049 h 469027"/>
              <a:gd name="connsiteX6" fmla="*/ 197220 w 504190"/>
              <a:gd name="connsiteY6" fmla="*/ 214676 h 469027"/>
              <a:gd name="connsiteX7" fmla="*/ 197220 w 504190"/>
              <a:gd name="connsiteY7" fmla="*/ 124933 h 469027"/>
              <a:gd name="connsiteX8" fmla="*/ 306829 w 504190"/>
              <a:gd name="connsiteY8" fmla="*/ 124933 h 469027"/>
              <a:gd name="connsiteX9" fmla="*/ 328202 w 504190"/>
              <a:gd name="connsiteY9" fmla="*/ 146306 h 469027"/>
              <a:gd name="connsiteX10" fmla="*/ 306831 w 504190"/>
              <a:gd name="connsiteY10" fmla="*/ 167679 h 469027"/>
              <a:gd name="connsiteX11" fmla="*/ 197220 w 504190"/>
              <a:gd name="connsiteY11" fmla="*/ 167679 h 469027"/>
              <a:gd name="connsiteX12" fmla="*/ 175847 w 504190"/>
              <a:gd name="connsiteY12" fmla="*/ 146306 h 469027"/>
              <a:gd name="connsiteX13" fmla="*/ 197220 w 504190"/>
              <a:gd name="connsiteY13" fmla="*/ 124933 h 469027"/>
              <a:gd name="connsiteX14" fmla="*/ 42746 w 504190"/>
              <a:gd name="connsiteY14" fmla="*/ 42717 h 469027"/>
              <a:gd name="connsiteX15" fmla="*/ 42746 w 504190"/>
              <a:gd name="connsiteY15" fmla="*/ 331222 h 469027"/>
              <a:gd name="connsiteX16" fmla="*/ 167391 w 504190"/>
              <a:gd name="connsiteY16" fmla="*/ 331222 h 469027"/>
              <a:gd name="connsiteX17" fmla="*/ 202470 w 504190"/>
              <a:gd name="connsiteY17" fmla="*/ 349550 h 469027"/>
              <a:gd name="connsiteX18" fmla="*/ 252231 w 504190"/>
              <a:gd name="connsiteY18" fmla="*/ 421038 h 469027"/>
              <a:gd name="connsiteX19" fmla="*/ 303161 w 504190"/>
              <a:gd name="connsiteY19" fmla="*/ 348735 h 469027"/>
              <a:gd name="connsiteX20" fmla="*/ 336932 w 504190"/>
              <a:gd name="connsiteY20" fmla="*/ 331224 h 469027"/>
              <a:gd name="connsiteX21" fmla="*/ 409615 w 504190"/>
              <a:gd name="connsiteY21" fmla="*/ 331224 h 469027"/>
              <a:gd name="connsiteX22" fmla="*/ 461496 w 504190"/>
              <a:gd name="connsiteY22" fmla="*/ 279343 h 469027"/>
              <a:gd name="connsiteX23" fmla="*/ 461496 w 504190"/>
              <a:gd name="connsiteY23" fmla="*/ 42717 h 469027"/>
              <a:gd name="connsiteX24" fmla="*/ 35403 w 504190"/>
              <a:gd name="connsiteY24" fmla="*/ 0 h 469027"/>
              <a:gd name="connsiteX25" fmla="*/ 468786 w 504190"/>
              <a:gd name="connsiteY25" fmla="*/ 0 h 469027"/>
              <a:gd name="connsiteX26" fmla="*/ 504190 w 504190"/>
              <a:gd name="connsiteY26" fmla="*/ 35403 h 469027"/>
              <a:gd name="connsiteX27" fmla="*/ 504190 w 504190"/>
              <a:gd name="connsiteY27" fmla="*/ 279340 h 469027"/>
              <a:gd name="connsiteX28" fmla="*/ 409591 w 504190"/>
              <a:gd name="connsiteY28" fmla="*/ 373942 h 469027"/>
              <a:gd name="connsiteX29" fmla="*/ 337642 w 504190"/>
              <a:gd name="connsiteY29" fmla="*/ 373942 h 469027"/>
              <a:gd name="connsiteX30" fmla="*/ 281327 w 504190"/>
              <a:gd name="connsiteY30" fmla="*/ 453886 h 469027"/>
              <a:gd name="connsiteX31" fmla="*/ 252176 w 504190"/>
              <a:gd name="connsiteY31" fmla="*/ 469027 h 469027"/>
              <a:gd name="connsiteX32" fmla="*/ 252066 w 504190"/>
              <a:gd name="connsiteY32" fmla="*/ 469027 h 469027"/>
              <a:gd name="connsiteX33" fmla="*/ 222915 w 504190"/>
              <a:gd name="connsiteY33" fmla="*/ 453744 h 469027"/>
              <a:gd name="connsiteX34" fmla="*/ 167394 w 504190"/>
              <a:gd name="connsiteY34" fmla="*/ 373965 h 469027"/>
              <a:gd name="connsiteX35" fmla="*/ 35403 w 504190"/>
              <a:gd name="connsiteY35" fmla="*/ 373965 h 469027"/>
              <a:gd name="connsiteX36" fmla="*/ 0 w 504190"/>
              <a:gd name="connsiteY36" fmla="*/ 338562 h 469027"/>
              <a:gd name="connsiteX37" fmla="*/ 0 w 504190"/>
              <a:gd name="connsiteY37" fmla="*/ 35403 h 469027"/>
              <a:gd name="connsiteX38" fmla="*/ 35403 w 504190"/>
              <a:gd name="connsiteY38" fmla="*/ 0 h 46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04190" h="469027">
                <a:moveTo>
                  <a:pt x="197220" y="214676"/>
                </a:moveTo>
                <a:lnTo>
                  <a:pt x="306829" y="214676"/>
                </a:lnTo>
                <a:cubicBezTo>
                  <a:pt x="318629" y="214676"/>
                  <a:pt x="328202" y="224246"/>
                  <a:pt x="328202" y="236049"/>
                </a:cubicBezTo>
                <a:cubicBezTo>
                  <a:pt x="328176" y="247852"/>
                  <a:pt x="318632" y="257422"/>
                  <a:pt x="306831" y="257422"/>
                </a:cubicBezTo>
                <a:lnTo>
                  <a:pt x="197220" y="257422"/>
                </a:lnTo>
                <a:cubicBezTo>
                  <a:pt x="185420" y="257422"/>
                  <a:pt x="175847" y="247852"/>
                  <a:pt x="175847" y="236049"/>
                </a:cubicBezTo>
                <a:cubicBezTo>
                  <a:pt x="175847" y="224246"/>
                  <a:pt x="185417" y="214676"/>
                  <a:pt x="197220" y="214676"/>
                </a:cubicBezTo>
                <a:close/>
                <a:moveTo>
                  <a:pt x="197220" y="124933"/>
                </a:moveTo>
                <a:lnTo>
                  <a:pt x="306829" y="124933"/>
                </a:lnTo>
                <a:cubicBezTo>
                  <a:pt x="318629" y="124933"/>
                  <a:pt x="328202" y="134503"/>
                  <a:pt x="328202" y="146306"/>
                </a:cubicBezTo>
                <a:cubicBezTo>
                  <a:pt x="328202" y="158109"/>
                  <a:pt x="318632" y="167679"/>
                  <a:pt x="306831" y="167679"/>
                </a:cubicBezTo>
                <a:lnTo>
                  <a:pt x="197220" y="167679"/>
                </a:lnTo>
                <a:cubicBezTo>
                  <a:pt x="185420" y="167679"/>
                  <a:pt x="175847" y="158109"/>
                  <a:pt x="175847" y="146306"/>
                </a:cubicBezTo>
                <a:cubicBezTo>
                  <a:pt x="175847" y="134503"/>
                  <a:pt x="185417" y="124933"/>
                  <a:pt x="197220" y="124933"/>
                </a:cubicBezTo>
                <a:close/>
                <a:moveTo>
                  <a:pt x="42746" y="42717"/>
                </a:moveTo>
                <a:lnTo>
                  <a:pt x="42746" y="331222"/>
                </a:lnTo>
                <a:lnTo>
                  <a:pt x="167391" y="331222"/>
                </a:lnTo>
                <a:cubicBezTo>
                  <a:pt x="181367" y="331222"/>
                  <a:pt x="194475" y="338074"/>
                  <a:pt x="202470" y="349550"/>
                </a:cubicBezTo>
                <a:lnTo>
                  <a:pt x="252231" y="421038"/>
                </a:lnTo>
                <a:lnTo>
                  <a:pt x="303161" y="348735"/>
                </a:lnTo>
                <a:cubicBezTo>
                  <a:pt x="310884" y="337749"/>
                  <a:pt x="323528" y="331224"/>
                  <a:pt x="336932" y="331224"/>
                </a:cubicBezTo>
                <a:lnTo>
                  <a:pt x="409615" y="331224"/>
                </a:lnTo>
                <a:cubicBezTo>
                  <a:pt x="438220" y="331224"/>
                  <a:pt x="461496" y="307949"/>
                  <a:pt x="461496" y="279343"/>
                </a:cubicBezTo>
                <a:lnTo>
                  <a:pt x="461496" y="42717"/>
                </a:lnTo>
                <a:close/>
                <a:moveTo>
                  <a:pt x="35403" y="0"/>
                </a:moveTo>
                <a:lnTo>
                  <a:pt x="468786" y="0"/>
                </a:lnTo>
                <a:cubicBezTo>
                  <a:pt x="488309" y="0"/>
                  <a:pt x="504190" y="15881"/>
                  <a:pt x="504190" y="35403"/>
                </a:cubicBezTo>
                <a:lnTo>
                  <a:pt x="504190" y="279340"/>
                </a:lnTo>
                <a:cubicBezTo>
                  <a:pt x="504190" y="331494"/>
                  <a:pt x="461742" y="373942"/>
                  <a:pt x="409591" y="373942"/>
                </a:cubicBezTo>
                <a:lnTo>
                  <a:pt x="337642" y="373942"/>
                </a:lnTo>
                <a:lnTo>
                  <a:pt x="281327" y="453886"/>
                </a:lnTo>
                <a:cubicBezTo>
                  <a:pt x="274637" y="463372"/>
                  <a:pt x="263759" y="469027"/>
                  <a:pt x="252176" y="469027"/>
                </a:cubicBezTo>
                <a:cubicBezTo>
                  <a:pt x="252150" y="469027"/>
                  <a:pt x="252095" y="469027"/>
                  <a:pt x="252066" y="469027"/>
                </a:cubicBezTo>
                <a:cubicBezTo>
                  <a:pt x="240454" y="469001"/>
                  <a:pt x="229550" y="463291"/>
                  <a:pt x="222915" y="453744"/>
                </a:cubicBezTo>
                <a:lnTo>
                  <a:pt x="167394" y="373965"/>
                </a:lnTo>
                <a:lnTo>
                  <a:pt x="35403" y="373965"/>
                </a:lnTo>
                <a:cubicBezTo>
                  <a:pt x="15880" y="373965"/>
                  <a:pt x="0" y="358085"/>
                  <a:pt x="0" y="338562"/>
                </a:cubicBezTo>
                <a:lnTo>
                  <a:pt x="0" y="35403"/>
                </a:lnTo>
                <a:cubicBezTo>
                  <a:pt x="0" y="15881"/>
                  <a:pt x="15880" y="0"/>
                  <a:pt x="35403" y="0"/>
                </a:cubicBezTo>
                <a:close/>
              </a:path>
            </a:pathLst>
          </a:custGeom>
          <a:solidFill>
            <a:srgbClr val="4472C4"/>
          </a:solidFill>
          <a:ln w="1287" cap="flat">
            <a:noFill/>
            <a:prstDash val="solid"/>
            <a:miter/>
          </a:ln>
        </p:spPr>
        <p:txBody>
          <a:bodyPr wrap="square" rtlCol="0" anchor="ctr">
            <a:noAutofit/>
          </a:bodyPr>
          <a:lstStyle/>
          <a:p>
            <a:endParaRPr lang="zh-CN" altLang="en-US">
              <a:solidFill>
                <a:schemeClr val="accent1"/>
              </a:solidFill>
            </a:endParaRPr>
          </a:p>
        </p:txBody>
      </p:sp>
      <p:sp>
        <p:nvSpPr>
          <p:cNvPr id="8" name="标题"/>
          <p:cNvSpPr txBox="1"/>
          <p:nvPr>
            <p:custDataLst>
              <p:tags r:id="rId10"/>
            </p:custDataLst>
          </p:nvPr>
        </p:nvSpPr>
        <p:spPr>
          <a:xfrm>
            <a:off x="8336528" y="4652962"/>
            <a:ext cx="2736215" cy="542925"/>
          </a:xfrm>
          <a:prstGeom prst="rect">
            <a:avLst/>
          </a:prstGeom>
          <a:noFill/>
        </p:spPr>
        <p:txBody>
          <a:bodyPr wrap="square" lIns="0" tIns="0" rIns="0" bIns="0" rtlCol="0" anchor="b">
            <a:noAutofit/>
          </a:bodyPr>
          <a:lstStyle/>
          <a:p>
            <a:r>
              <a:rPr lang="zh-CN" altLang="en-US" sz="2800" b="1" kern="0" dirty="0">
                <a:solidFill>
                  <a:schemeClr val="accent1"/>
                </a:solidFill>
                <a:latin typeface="Aa可爱の日系中文" panose="02010600010101010101" charset="-122"/>
              </a:rPr>
              <a:t>其他：</a:t>
            </a:r>
            <a:endParaRPr lang="zh-CN" altLang="en-US" sz="1600" b="1" kern="0" dirty="0">
              <a:solidFill>
                <a:schemeClr val="accent1"/>
              </a:solidFill>
              <a:latin typeface="+mj-lt"/>
              <a:cs typeface="+mj-lt"/>
            </a:endParaRPr>
          </a:p>
        </p:txBody>
      </p:sp>
      <p:sp>
        <p:nvSpPr>
          <p:cNvPr id="10" name="文本框 9">
            <a:extLst>
              <a:ext uri="{FF2B5EF4-FFF2-40B4-BE49-F238E27FC236}">
                <a16:creationId xmlns:a16="http://schemas.microsoft.com/office/drawing/2014/main" id="{F05F572D-7259-DEAA-B6AD-1D703C6E830A}"/>
              </a:ext>
            </a:extLst>
          </p:cNvPr>
          <p:cNvSpPr txBox="1"/>
          <p:nvPr/>
        </p:nvSpPr>
        <p:spPr>
          <a:xfrm>
            <a:off x="8336528" y="5529755"/>
            <a:ext cx="2975197" cy="369332"/>
          </a:xfrm>
          <a:prstGeom prst="rect">
            <a:avLst/>
          </a:prstGeom>
          <a:noFill/>
        </p:spPr>
        <p:txBody>
          <a:bodyPr wrap="square">
            <a:spAutoFit/>
          </a:bodyPr>
          <a:lstStyle/>
          <a:p>
            <a:r>
              <a:rPr lang="zh-CN" altLang="en-US" b="1" dirty="0">
                <a:solidFill>
                  <a:schemeClr val="accent1"/>
                </a:solidFill>
              </a:rPr>
              <a:t>训练时长，</a:t>
            </a:r>
            <a:r>
              <a:rPr lang="en-US" altLang="zh-CN" b="1" dirty="0">
                <a:solidFill>
                  <a:schemeClr val="accent1"/>
                </a:solidFill>
              </a:rPr>
              <a:t>R²</a:t>
            </a:r>
            <a:r>
              <a:rPr lang="zh-CN" altLang="en-US" b="1" dirty="0">
                <a:solidFill>
                  <a:schemeClr val="accent1"/>
                </a:solidFill>
              </a:rPr>
              <a:t> 等</a:t>
            </a:r>
            <a:endParaRPr lang="en-US" b="1" dirty="0">
              <a:solidFill>
                <a:schemeClr val="accent1"/>
              </a:solidFill>
            </a:endParaRPr>
          </a:p>
        </p:txBody>
      </p:sp>
      <p:sp>
        <p:nvSpPr>
          <p:cNvPr id="9" name="任意多边形: 形状 8">
            <a:extLst>
              <a:ext uri="{FF2B5EF4-FFF2-40B4-BE49-F238E27FC236}">
                <a16:creationId xmlns:a16="http://schemas.microsoft.com/office/drawing/2014/main" id="{FA931C86-4134-4426-97A4-5E2C1AD448AD}"/>
              </a:ext>
            </a:extLst>
          </p:cNvPr>
          <p:cNvSpPr/>
          <p:nvPr>
            <p:custDataLst>
              <p:tags r:id="rId11"/>
            </p:custDataLst>
          </p:nvPr>
        </p:nvSpPr>
        <p:spPr>
          <a:xfrm>
            <a:off x="713067" y="4106569"/>
            <a:ext cx="504220" cy="469055"/>
          </a:xfrm>
          <a:custGeom>
            <a:avLst/>
            <a:gdLst>
              <a:gd name="connsiteX0" fmla="*/ 197220 w 504190"/>
              <a:gd name="connsiteY0" fmla="*/ 214676 h 469027"/>
              <a:gd name="connsiteX1" fmla="*/ 306829 w 504190"/>
              <a:gd name="connsiteY1" fmla="*/ 214676 h 469027"/>
              <a:gd name="connsiteX2" fmla="*/ 328202 w 504190"/>
              <a:gd name="connsiteY2" fmla="*/ 236049 h 469027"/>
              <a:gd name="connsiteX3" fmla="*/ 306831 w 504190"/>
              <a:gd name="connsiteY3" fmla="*/ 257422 h 469027"/>
              <a:gd name="connsiteX4" fmla="*/ 197220 w 504190"/>
              <a:gd name="connsiteY4" fmla="*/ 257422 h 469027"/>
              <a:gd name="connsiteX5" fmla="*/ 175847 w 504190"/>
              <a:gd name="connsiteY5" fmla="*/ 236049 h 469027"/>
              <a:gd name="connsiteX6" fmla="*/ 197220 w 504190"/>
              <a:gd name="connsiteY6" fmla="*/ 214676 h 469027"/>
              <a:gd name="connsiteX7" fmla="*/ 197220 w 504190"/>
              <a:gd name="connsiteY7" fmla="*/ 124933 h 469027"/>
              <a:gd name="connsiteX8" fmla="*/ 306829 w 504190"/>
              <a:gd name="connsiteY8" fmla="*/ 124933 h 469027"/>
              <a:gd name="connsiteX9" fmla="*/ 328202 w 504190"/>
              <a:gd name="connsiteY9" fmla="*/ 146306 h 469027"/>
              <a:gd name="connsiteX10" fmla="*/ 306831 w 504190"/>
              <a:gd name="connsiteY10" fmla="*/ 167679 h 469027"/>
              <a:gd name="connsiteX11" fmla="*/ 197220 w 504190"/>
              <a:gd name="connsiteY11" fmla="*/ 167679 h 469027"/>
              <a:gd name="connsiteX12" fmla="*/ 175847 w 504190"/>
              <a:gd name="connsiteY12" fmla="*/ 146306 h 469027"/>
              <a:gd name="connsiteX13" fmla="*/ 197220 w 504190"/>
              <a:gd name="connsiteY13" fmla="*/ 124933 h 469027"/>
              <a:gd name="connsiteX14" fmla="*/ 42746 w 504190"/>
              <a:gd name="connsiteY14" fmla="*/ 42717 h 469027"/>
              <a:gd name="connsiteX15" fmla="*/ 42746 w 504190"/>
              <a:gd name="connsiteY15" fmla="*/ 331222 h 469027"/>
              <a:gd name="connsiteX16" fmla="*/ 167391 w 504190"/>
              <a:gd name="connsiteY16" fmla="*/ 331222 h 469027"/>
              <a:gd name="connsiteX17" fmla="*/ 202470 w 504190"/>
              <a:gd name="connsiteY17" fmla="*/ 349550 h 469027"/>
              <a:gd name="connsiteX18" fmla="*/ 252231 w 504190"/>
              <a:gd name="connsiteY18" fmla="*/ 421038 h 469027"/>
              <a:gd name="connsiteX19" fmla="*/ 303161 w 504190"/>
              <a:gd name="connsiteY19" fmla="*/ 348735 h 469027"/>
              <a:gd name="connsiteX20" fmla="*/ 336932 w 504190"/>
              <a:gd name="connsiteY20" fmla="*/ 331224 h 469027"/>
              <a:gd name="connsiteX21" fmla="*/ 409615 w 504190"/>
              <a:gd name="connsiteY21" fmla="*/ 331224 h 469027"/>
              <a:gd name="connsiteX22" fmla="*/ 461496 w 504190"/>
              <a:gd name="connsiteY22" fmla="*/ 279343 h 469027"/>
              <a:gd name="connsiteX23" fmla="*/ 461496 w 504190"/>
              <a:gd name="connsiteY23" fmla="*/ 42717 h 469027"/>
              <a:gd name="connsiteX24" fmla="*/ 35403 w 504190"/>
              <a:gd name="connsiteY24" fmla="*/ 0 h 469027"/>
              <a:gd name="connsiteX25" fmla="*/ 468786 w 504190"/>
              <a:gd name="connsiteY25" fmla="*/ 0 h 469027"/>
              <a:gd name="connsiteX26" fmla="*/ 504190 w 504190"/>
              <a:gd name="connsiteY26" fmla="*/ 35403 h 469027"/>
              <a:gd name="connsiteX27" fmla="*/ 504190 w 504190"/>
              <a:gd name="connsiteY27" fmla="*/ 279340 h 469027"/>
              <a:gd name="connsiteX28" fmla="*/ 409591 w 504190"/>
              <a:gd name="connsiteY28" fmla="*/ 373942 h 469027"/>
              <a:gd name="connsiteX29" fmla="*/ 337642 w 504190"/>
              <a:gd name="connsiteY29" fmla="*/ 373942 h 469027"/>
              <a:gd name="connsiteX30" fmla="*/ 281327 w 504190"/>
              <a:gd name="connsiteY30" fmla="*/ 453886 h 469027"/>
              <a:gd name="connsiteX31" fmla="*/ 252176 w 504190"/>
              <a:gd name="connsiteY31" fmla="*/ 469027 h 469027"/>
              <a:gd name="connsiteX32" fmla="*/ 252066 w 504190"/>
              <a:gd name="connsiteY32" fmla="*/ 469027 h 469027"/>
              <a:gd name="connsiteX33" fmla="*/ 222915 w 504190"/>
              <a:gd name="connsiteY33" fmla="*/ 453744 h 469027"/>
              <a:gd name="connsiteX34" fmla="*/ 167394 w 504190"/>
              <a:gd name="connsiteY34" fmla="*/ 373965 h 469027"/>
              <a:gd name="connsiteX35" fmla="*/ 35403 w 504190"/>
              <a:gd name="connsiteY35" fmla="*/ 373965 h 469027"/>
              <a:gd name="connsiteX36" fmla="*/ 0 w 504190"/>
              <a:gd name="connsiteY36" fmla="*/ 338562 h 469027"/>
              <a:gd name="connsiteX37" fmla="*/ 0 w 504190"/>
              <a:gd name="connsiteY37" fmla="*/ 35403 h 469027"/>
              <a:gd name="connsiteX38" fmla="*/ 35403 w 504190"/>
              <a:gd name="connsiteY38" fmla="*/ 0 h 46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04190" h="469027">
                <a:moveTo>
                  <a:pt x="197220" y="214676"/>
                </a:moveTo>
                <a:lnTo>
                  <a:pt x="306829" y="214676"/>
                </a:lnTo>
                <a:cubicBezTo>
                  <a:pt x="318629" y="214676"/>
                  <a:pt x="328202" y="224246"/>
                  <a:pt x="328202" y="236049"/>
                </a:cubicBezTo>
                <a:cubicBezTo>
                  <a:pt x="328176" y="247852"/>
                  <a:pt x="318632" y="257422"/>
                  <a:pt x="306831" y="257422"/>
                </a:cubicBezTo>
                <a:lnTo>
                  <a:pt x="197220" y="257422"/>
                </a:lnTo>
                <a:cubicBezTo>
                  <a:pt x="185420" y="257422"/>
                  <a:pt x="175847" y="247852"/>
                  <a:pt x="175847" y="236049"/>
                </a:cubicBezTo>
                <a:cubicBezTo>
                  <a:pt x="175847" y="224246"/>
                  <a:pt x="185417" y="214676"/>
                  <a:pt x="197220" y="214676"/>
                </a:cubicBezTo>
                <a:close/>
                <a:moveTo>
                  <a:pt x="197220" y="124933"/>
                </a:moveTo>
                <a:lnTo>
                  <a:pt x="306829" y="124933"/>
                </a:lnTo>
                <a:cubicBezTo>
                  <a:pt x="318629" y="124933"/>
                  <a:pt x="328202" y="134503"/>
                  <a:pt x="328202" y="146306"/>
                </a:cubicBezTo>
                <a:cubicBezTo>
                  <a:pt x="328202" y="158109"/>
                  <a:pt x="318632" y="167679"/>
                  <a:pt x="306831" y="167679"/>
                </a:cubicBezTo>
                <a:lnTo>
                  <a:pt x="197220" y="167679"/>
                </a:lnTo>
                <a:cubicBezTo>
                  <a:pt x="185420" y="167679"/>
                  <a:pt x="175847" y="158109"/>
                  <a:pt x="175847" y="146306"/>
                </a:cubicBezTo>
                <a:cubicBezTo>
                  <a:pt x="175847" y="134503"/>
                  <a:pt x="185417" y="124933"/>
                  <a:pt x="197220" y="124933"/>
                </a:cubicBezTo>
                <a:close/>
                <a:moveTo>
                  <a:pt x="42746" y="42717"/>
                </a:moveTo>
                <a:lnTo>
                  <a:pt x="42746" y="331222"/>
                </a:lnTo>
                <a:lnTo>
                  <a:pt x="167391" y="331222"/>
                </a:lnTo>
                <a:cubicBezTo>
                  <a:pt x="181367" y="331222"/>
                  <a:pt x="194475" y="338074"/>
                  <a:pt x="202470" y="349550"/>
                </a:cubicBezTo>
                <a:lnTo>
                  <a:pt x="252231" y="421038"/>
                </a:lnTo>
                <a:lnTo>
                  <a:pt x="303161" y="348735"/>
                </a:lnTo>
                <a:cubicBezTo>
                  <a:pt x="310884" y="337749"/>
                  <a:pt x="323528" y="331224"/>
                  <a:pt x="336932" y="331224"/>
                </a:cubicBezTo>
                <a:lnTo>
                  <a:pt x="409615" y="331224"/>
                </a:lnTo>
                <a:cubicBezTo>
                  <a:pt x="438220" y="331224"/>
                  <a:pt x="461496" y="307949"/>
                  <a:pt x="461496" y="279343"/>
                </a:cubicBezTo>
                <a:lnTo>
                  <a:pt x="461496" y="42717"/>
                </a:lnTo>
                <a:close/>
                <a:moveTo>
                  <a:pt x="35403" y="0"/>
                </a:moveTo>
                <a:lnTo>
                  <a:pt x="468786" y="0"/>
                </a:lnTo>
                <a:cubicBezTo>
                  <a:pt x="488309" y="0"/>
                  <a:pt x="504190" y="15881"/>
                  <a:pt x="504190" y="35403"/>
                </a:cubicBezTo>
                <a:lnTo>
                  <a:pt x="504190" y="279340"/>
                </a:lnTo>
                <a:cubicBezTo>
                  <a:pt x="504190" y="331494"/>
                  <a:pt x="461742" y="373942"/>
                  <a:pt x="409591" y="373942"/>
                </a:cubicBezTo>
                <a:lnTo>
                  <a:pt x="337642" y="373942"/>
                </a:lnTo>
                <a:lnTo>
                  <a:pt x="281327" y="453886"/>
                </a:lnTo>
                <a:cubicBezTo>
                  <a:pt x="274637" y="463372"/>
                  <a:pt x="263759" y="469027"/>
                  <a:pt x="252176" y="469027"/>
                </a:cubicBezTo>
                <a:cubicBezTo>
                  <a:pt x="252150" y="469027"/>
                  <a:pt x="252095" y="469027"/>
                  <a:pt x="252066" y="469027"/>
                </a:cubicBezTo>
                <a:cubicBezTo>
                  <a:pt x="240454" y="469001"/>
                  <a:pt x="229550" y="463291"/>
                  <a:pt x="222915" y="453744"/>
                </a:cubicBezTo>
                <a:lnTo>
                  <a:pt x="167394" y="373965"/>
                </a:lnTo>
                <a:lnTo>
                  <a:pt x="35403" y="373965"/>
                </a:lnTo>
                <a:cubicBezTo>
                  <a:pt x="15880" y="373965"/>
                  <a:pt x="0" y="358085"/>
                  <a:pt x="0" y="338562"/>
                </a:cubicBezTo>
                <a:lnTo>
                  <a:pt x="0" y="35403"/>
                </a:lnTo>
                <a:cubicBezTo>
                  <a:pt x="0" y="15881"/>
                  <a:pt x="15880" y="0"/>
                  <a:pt x="35403" y="0"/>
                </a:cubicBezTo>
                <a:close/>
              </a:path>
            </a:pathLst>
          </a:custGeom>
          <a:gradFill>
            <a:gsLst>
              <a:gs pos="0">
                <a:srgbClr val="FFFFFF"/>
              </a:gs>
              <a:gs pos="50000">
                <a:srgbClr val="FFFFFF"/>
              </a:gs>
              <a:gs pos="100000">
                <a:srgbClr val="FFFFFF"/>
              </a:gs>
            </a:gsLst>
            <a:lin ang="0" scaled="1"/>
          </a:gradFill>
          <a:ln w="1287" cap="flat">
            <a:noFill/>
            <a:prstDash val="solid"/>
            <a:miter/>
          </a:ln>
        </p:spPr>
        <p:txBody>
          <a:bodyPr wrap="square" rtlCol="0" anchor="ctr">
            <a:noAutofit/>
          </a:bodyPr>
          <a:lstStyle/>
          <a:p>
            <a:endParaRPr lang="zh-CN" altLang="en-US"/>
          </a:p>
        </p:txBody>
      </p:sp>
      <p:sp>
        <p:nvSpPr>
          <p:cNvPr id="11" name="任意多边形: 形状 10">
            <a:extLst>
              <a:ext uri="{FF2B5EF4-FFF2-40B4-BE49-F238E27FC236}">
                <a16:creationId xmlns:a16="http://schemas.microsoft.com/office/drawing/2014/main" id="{DD3C0EF4-AA21-6240-D91B-66678D632400}"/>
              </a:ext>
            </a:extLst>
          </p:cNvPr>
          <p:cNvSpPr/>
          <p:nvPr>
            <p:custDataLst>
              <p:tags r:id="rId12"/>
            </p:custDataLst>
          </p:nvPr>
        </p:nvSpPr>
        <p:spPr>
          <a:xfrm>
            <a:off x="8336528" y="4056359"/>
            <a:ext cx="504220" cy="469055"/>
          </a:xfrm>
          <a:custGeom>
            <a:avLst/>
            <a:gdLst>
              <a:gd name="connsiteX0" fmla="*/ 197220 w 504190"/>
              <a:gd name="connsiteY0" fmla="*/ 214676 h 469027"/>
              <a:gd name="connsiteX1" fmla="*/ 306829 w 504190"/>
              <a:gd name="connsiteY1" fmla="*/ 214676 h 469027"/>
              <a:gd name="connsiteX2" fmla="*/ 328202 w 504190"/>
              <a:gd name="connsiteY2" fmla="*/ 236049 h 469027"/>
              <a:gd name="connsiteX3" fmla="*/ 306831 w 504190"/>
              <a:gd name="connsiteY3" fmla="*/ 257422 h 469027"/>
              <a:gd name="connsiteX4" fmla="*/ 197220 w 504190"/>
              <a:gd name="connsiteY4" fmla="*/ 257422 h 469027"/>
              <a:gd name="connsiteX5" fmla="*/ 175847 w 504190"/>
              <a:gd name="connsiteY5" fmla="*/ 236049 h 469027"/>
              <a:gd name="connsiteX6" fmla="*/ 197220 w 504190"/>
              <a:gd name="connsiteY6" fmla="*/ 214676 h 469027"/>
              <a:gd name="connsiteX7" fmla="*/ 197220 w 504190"/>
              <a:gd name="connsiteY7" fmla="*/ 124933 h 469027"/>
              <a:gd name="connsiteX8" fmla="*/ 306829 w 504190"/>
              <a:gd name="connsiteY8" fmla="*/ 124933 h 469027"/>
              <a:gd name="connsiteX9" fmla="*/ 328202 w 504190"/>
              <a:gd name="connsiteY9" fmla="*/ 146306 h 469027"/>
              <a:gd name="connsiteX10" fmla="*/ 306831 w 504190"/>
              <a:gd name="connsiteY10" fmla="*/ 167679 h 469027"/>
              <a:gd name="connsiteX11" fmla="*/ 197220 w 504190"/>
              <a:gd name="connsiteY11" fmla="*/ 167679 h 469027"/>
              <a:gd name="connsiteX12" fmla="*/ 175847 w 504190"/>
              <a:gd name="connsiteY12" fmla="*/ 146306 h 469027"/>
              <a:gd name="connsiteX13" fmla="*/ 197220 w 504190"/>
              <a:gd name="connsiteY13" fmla="*/ 124933 h 469027"/>
              <a:gd name="connsiteX14" fmla="*/ 42746 w 504190"/>
              <a:gd name="connsiteY14" fmla="*/ 42717 h 469027"/>
              <a:gd name="connsiteX15" fmla="*/ 42746 w 504190"/>
              <a:gd name="connsiteY15" fmla="*/ 331222 h 469027"/>
              <a:gd name="connsiteX16" fmla="*/ 167391 w 504190"/>
              <a:gd name="connsiteY16" fmla="*/ 331222 h 469027"/>
              <a:gd name="connsiteX17" fmla="*/ 202470 w 504190"/>
              <a:gd name="connsiteY17" fmla="*/ 349550 h 469027"/>
              <a:gd name="connsiteX18" fmla="*/ 252231 w 504190"/>
              <a:gd name="connsiteY18" fmla="*/ 421038 h 469027"/>
              <a:gd name="connsiteX19" fmla="*/ 303161 w 504190"/>
              <a:gd name="connsiteY19" fmla="*/ 348735 h 469027"/>
              <a:gd name="connsiteX20" fmla="*/ 336932 w 504190"/>
              <a:gd name="connsiteY20" fmla="*/ 331224 h 469027"/>
              <a:gd name="connsiteX21" fmla="*/ 409615 w 504190"/>
              <a:gd name="connsiteY21" fmla="*/ 331224 h 469027"/>
              <a:gd name="connsiteX22" fmla="*/ 461496 w 504190"/>
              <a:gd name="connsiteY22" fmla="*/ 279343 h 469027"/>
              <a:gd name="connsiteX23" fmla="*/ 461496 w 504190"/>
              <a:gd name="connsiteY23" fmla="*/ 42717 h 469027"/>
              <a:gd name="connsiteX24" fmla="*/ 35403 w 504190"/>
              <a:gd name="connsiteY24" fmla="*/ 0 h 469027"/>
              <a:gd name="connsiteX25" fmla="*/ 468786 w 504190"/>
              <a:gd name="connsiteY25" fmla="*/ 0 h 469027"/>
              <a:gd name="connsiteX26" fmla="*/ 504190 w 504190"/>
              <a:gd name="connsiteY26" fmla="*/ 35403 h 469027"/>
              <a:gd name="connsiteX27" fmla="*/ 504190 w 504190"/>
              <a:gd name="connsiteY27" fmla="*/ 279340 h 469027"/>
              <a:gd name="connsiteX28" fmla="*/ 409591 w 504190"/>
              <a:gd name="connsiteY28" fmla="*/ 373942 h 469027"/>
              <a:gd name="connsiteX29" fmla="*/ 337642 w 504190"/>
              <a:gd name="connsiteY29" fmla="*/ 373942 h 469027"/>
              <a:gd name="connsiteX30" fmla="*/ 281327 w 504190"/>
              <a:gd name="connsiteY30" fmla="*/ 453886 h 469027"/>
              <a:gd name="connsiteX31" fmla="*/ 252176 w 504190"/>
              <a:gd name="connsiteY31" fmla="*/ 469027 h 469027"/>
              <a:gd name="connsiteX32" fmla="*/ 252066 w 504190"/>
              <a:gd name="connsiteY32" fmla="*/ 469027 h 469027"/>
              <a:gd name="connsiteX33" fmla="*/ 222915 w 504190"/>
              <a:gd name="connsiteY33" fmla="*/ 453744 h 469027"/>
              <a:gd name="connsiteX34" fmla="*/ 167394 w 504190"/>
              <a:gd name="connsiteY34" fmla="*/ 373965 h 469027"/>
              <a:gd name="connsiteX35" fmla="*/ 35403 w 504190"/>
              <a:gd name="connsiteY35" fmla="*/ 373965 h 469027"/>
              <a:gd name="connsiteX36" fmla="*/ 0 w 504190"/>
              <a:gd name="connsiteY36" fmla="*/ 338562 h 469027"/>
              <a:gd name="connsiteX37" fmla="*/ 0 w 504190"/>
              <a:gd name="connsiteY37" fmla="*/ 35403 h 469027"/>
              <a:gd name="connsiteX38" fmla="*/ 35403 w 504190"/>
              <a:gd name="connsiteY38" fmla="*/ 0 h 46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04190" h="469027">
                <a:moveTo>
                  <a:pt x="197220" y="214676"/>
                </a:moveTo>
                <a:lnTo>
                  <a:pt x="306829" y="214676"/>
                </a:lnTo>
                <a:cubicBezTo>
                  <a:pt x="318629" y="214676"/>
                  <a:pt x="328202" y="224246"/>
                  <a:pt x="328202" y="236049"/>
                </a:cubicBezTo>
                <a:cubicBezTo>
                  <a:pt x="328176" y="247852"/>
                  <a:pt x="318632" y="257422"/>
                  <a:pt x="306831" y="257422"/>
                </a:cubicBezTo>
                <a:lnTo>
                  <a:pt x="197220" y="257422"/>
                </a:lnTo>
                <a:cubicBezTo>
                  <a:pt x="185420" y="257422"/>
                  <a:pt x="175847" y="247852"/>
                  <a:pt x="175847" y="236049"/>
                </a:cubicBezTo>
                <a:cubicBezTo>
                  <a:pt x="175847" y="224246"/>
                  <a:pt x="185417" y="214676"/>
                  <a:pt x="197220" y="214676"/>
                </a:cubicBezTo>
                <a:close/>
                <a:moveTo>
                  <a:pt x="197220" y="124933"/>
                </a:moveTo>
                <a:lnTo>
                  <a:pt x="306829" y="124933"/>
                </a:lnTo>
                <a:cubicBezTo>
                  <a:pt x="318629" y="124933"/>
                  <a:pt x="328202" y="134503"/>
                  <a:pt x="328202" y="146306"/>
                </a:cubicBezTo>
                <a:cubicBezTo>
                  <a:pt x="328202" y="158109"/>
                  <a:pt x="318632" y="167679"/>
                  <a:pt x="306831" y="167679"/>
                </a:cubicBezTo>
                <a:lnTo>
                  <a:pt x="197220" y="167679"/>
                </a:lnTo>
                <a:cubicBezTo>
                  <a:pt x="185420" y="167679"/>
                  <a:pt x="175847" y="158109"/>
                  <a:pt x="175847" y="146306"/>
                </a:cubicBezTo>
                <a:cubicBezTo>
                  <a:pt x="175847" y="134503"/>
                  <a:pt x="185417" y="124933"/>
                  <a:pt x="197220" y="124933"/>
                </a:cubicBezTo>
                <a:close/>
                <a:moveTo>
                  <a:pt x="42746" y="42717"/>
                </a:moveTo>
                <a:lnTo>
                  <a:pt x="42746" y="331222"/>
                </a:lnTo>
                <a:lnTo>
                  <a:pt x="167391" y="331222"/>
                </a:lnTo>
                <a:cubicBezTo>
                  <a:pt x="181367" y="331222"/>
                  <a:pt x="194475" y="338074"/>
                  <a:pt x="202470" y="349550"/>
                </a:cubicBezTo>
                <a:lnTo>
                  <a:pt x="252231" y="421038"/>
                </a:lnTo>
                <a:lnTo>
                  <a:pt x="303161" y="348735"/>
                </a:lnTo>
                <a:cubicBezTo>
                  <a:pt x="310884" y="337749"/>
                  <a:pt x="323528" y="331224"/>
                  <a:pt x="336932" y="331224"/>
                </a:cubicBezTo>
                <a:lnTo>
                  <a:pt x="409615" y="331224"/>
                </a:lnTo>
                <a:cubicBezTo>
                  <a:pt x="438220" y="331224"/>
                  <a:pt x="461496" y="307949"/>
                  <a:pt x="461496" y="279343"/>
                </a:cubicBezTo>
                <a:lnTo>
                  <a:pt x="461496" y="42717"/>
                </a:lnTo>
                <a:close/>
                <a:moveTo>
                  <a:pt x="35403" y="0"/>
                </a:moveTo>
                <a:lnTo>
                  <a:pt x="468786" y="0"/>
                </a:lnTo>
                <a:cubicBezTo>
                  <a:pt x="488309" y="0"/>
                  <a:pt x="504190" y="15881"/>
                  <a:pt x="504190" y="35403"/>
                </a:cubicBezTo>
                <a:lnTo>
                  <a:pt x="504190" y="279340"/>
                </a:lnTo>
                <a:cubicBezTo>
                  <a:pt x="504190" y="331494"/>
                  <a:pt x="461742" y="373942"/>
                  <a:pt x="409591" y="373942"/>
                </a:cubicBezTo>
                <a:lnTo>
                  <a:pt x="337642" y="373942"/>
                </a:lnTo>
                <a:lnTo>
                  <a:pt x="281327" y="453886"/>
                </a:lnTo>
                <a:cubicBezTo>
                  <a:pt x="274637" y="463372"/>
                  <a:pt x="263759" y="469027"/>
                  <a:pt x="252176" y="469027"/>
                </a:cubicBezTo>
                <a:cubicBezTo>
                  <a:pt x="252150" y="469027"/>
                  <a:pt x="252095" y="469027"/>
                  <a:pt x="252066" y="469027"/>
                </a:cubicBezTo>
                <a:cubicBezTo>
                  <a:pt x="240454" y="469001"/>
                  <a:pt x="229550" y="463291"/>
                  <a:pt x="222915" y="453744"/>
                </a:cubicBezTo>
                <a:lnTo>
                  <a:pt x="167394" y="373965"/>
                </a:lnTo>
                <a:lnTo>
                  <a:pt x="35403" y="373965"/>
                </a:lnTo>
                <a:cubicBezTo>
                  <a:pt x="15880" y="373965"/>
                  <a:pt x="0" y="358085"/>
                  <a:pt x="0" y="338562"/>
                </a:cubicBezTo>
                <a:lnTo>
                  <a:pt x="0" y="35403"/>
                </a:lnTo>
                <a:cubicBezTo>
                  <a:pt x="0" y="15881"/>
                  <a:pt x="15880" y="0"/>
                  <a:pt x="35403" y="0"/>
                </a:cubicBezTo>
                <a:close/>
              </a:path>
            </a:pathLst>
          </a:custGeom>
          <a:solidFill>
            <a:srgbClr val="4472C4"/>
          </a:solidFill>
          <a:ln w="1287" cap="flat">
            <a:solidFill>
              <a:srgbClr val="FFFFFF"/>
            </a:solidFill>
            <a:prstDash val="solid"/>
            <a:miter/>
          </a:ln>
        </p:spPr>
        <p:txBody>
          <a:bodyPr wrap="square" rtlCol="0" anchor="ctr">
            <a:noAutofit/>
          </a:bodyPr>
          <a:lstStyle/>
          <a:p>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65" y="424270"/>
            <a:ext cx="10800000" cy="720000"/>
          </a:xfrm>
        </p:spPr>
        <p:txBody>
          <a:bodyPr>
            <a:normAutofit/>
          </a:bodyPr>
          <a:lstStyle/>
          <a:p>
            <a:r>
              <a:rPr lang="zh-CN" altLang="en-US" b="1" dirty="0">
                <a:latin typeface="宋体" panose="02010600030101010101" pitchFamily="2" charset="-122"/>
                <a:ea typeface="宋体" panose="02010600030101010101" pitchFamily="2" charset="-122"/>
              </a:rPr>
              <a:t>模型训练</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不同模型</a:t>
            </a:r>
            <a:r>
              <a:rPr lang="en-US" altLang="zh-CN" b="1" dirty="0">
                <a:latin typeface="+mn-lt"/>
                <a:ea typeface="宋体" panose="02010600030101010101" pitchFamily="2" charset="-122"/>
              </a:rPr>
              <a:t>MAE</a:t>
            </a:r>
            <a:r>
              <a:rPr lang="zh-CN" altLang="en-US" b="1" dirty="0">
                <a:latin typeface="宋体" panose="02010600030101010101" pitchFamily="2" charset="-122"/>
                <a:ea typeface="宋体" panose="02010600030101010101" pitchFamily="2" charset="-122"/>
              </a:rPr>
              <a:t>值比较</a:t>
            </a:r>
          </a:p>
        </p:txBody>
      </p:sp>
      <p:sp>
        <p:nvSpPr>
          <p:cNvPr id="7" name="文本框 6"/>
          <p:cNvSpPr txBox="1"/>
          <p:nvPr>
            <p:custDataLst>
              <p:tags r:id="rId2"/>
            </p:custDataLst>
          </p:nvPr>
        </p:nvSpPr>
        <p:spPr>
          <a:xfrm>
            <a:off x="466765" y="1299372"/>
            <a:ext cx="2106706" cy="899160"/>
          </a:xfrm>
          <a:prstGeom prst="rect">
            <a:avLst/>
          </a:prstGeom>
          <a:noFill/>
        </p:spPr>
        <p:txBody>
          <a:bodyPr wrap="square" rtlCol="0">
            <a:normAutofit/>
          </a:bodyPr>
          <a:lstStyle/>
          <a:p>
            <a:pPr algn="l">
              <a:lnSpc>
                <a:spcPct val="140000"/>
              </a:lnSpc>
            </a:pPr>
            <a:r>
              <a:rPr lang="zh-CN" altLang="en-US" sz="2400" kern="100" dirty="0">
                <a:effectLst/>
                <a:latin typeface="+mn-ea"/>
                <a:cs typeface="江城圆体 400W" panose="020B0500000000000000" pitchFamily="34" charset="-122"/>
              </a:rPr>
              <a:t>第一次训练</a:t>
            </a:r>
          </a:p>
        </p:txBody>
      </p:sp>
      <p:pic>
        <p:nvPicPr>
          <p:cNvPr id="8" name="图片 7">
            <a:extLst>
              <a:ext uri="{FF2B5EF4-FFF2-40B4-BE49-F238E27FC236}">
                <a16:creationId xmlns:a16="http://schemas.microsoft.com/office/drawing/2014/main" id="{E6A352DB-1CA4-76F7-0537-A9FAFDB18A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3491" y="1748952"/>
            <a:ext cx="7632837" cy="5026822"/>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2"/>
            </p:custDataLst>
          </p:nvPr>
        </p:nvPicPr>
        <p:blipFill>
          <a:blip r:embed="rId6"/>
          <a:stretch>
            <a:fillRect/>
          </a:stretch>
        </p:blipFill>
        <p:spPr>
          <a:xfrm>
            <a:off x="6350312" y="2097729"/>
            <a:ext cx="5841688" cy="3420462"/>
          </a:xfrm>
          <a:prstGeom prst="rect">
            <a:avLst/>
          </a:prstGeom>
        </p:spPr>
      </p:pic>
      <p:pic>
        <p:nvPicPr>
          <p:cNvPr id="7" name="图片 6" descr="微信图片_20240624201609"/>
          <p:cNvPicPr>
            <a:picLocks noChangeAspect="1"/>
          </p:cNvPicPr>
          <p:nvPr/>
        </p:nvPicPr>
        <p:blipFill>
          <a:blip r:embed="rId7"/>
          <a:stretch>
            <a:fillRect/>
          </a:stretch>
        </p:blipFill>
        <p:spPr>
          <a:xfrm>
            <a:off x="513220" y="2066021"/>
            <a:ext cx="5837092" cy="3483877"/>
          </a:xfrm>
          <a:prstGeom prst="rect">
            <a:avLst/>
          </a:prstGeom>
        </p:spPr>
      </p:pic>
      <p:sp>
        <p:nvSpPr>
          <p:cNvPr id="6" name="矩形 5"/>
          <p:cNvSpPr/>
          <p:nvPr/>
        </p:nvSpPr>
        <p:spPr>
          <a:xfrm>
            <a:off x="8395335" y="1501212"/>
            <a:ext cx="2236510" cy="400110"/>
          </a:xfrm>
          <a:prstGeom prst="rect">
            <a:avLst/>
          </a:prstGeom>
          <a:noFill/>
          <a:ln>
            <a:noFill/>
          </a:ln>
        </p:spPr>
        <p:txBody>
          <a:bodyPr wrap="none" rtlCol="0" anchor="t">
            <a:spAutoFit/>
          </a:bodyPr>
          <a:lstStyle/>
          <a:p>
            <a:pPr algn="ctr"/>
            <a:r>
              <a:rPr lang="zh-CN" altLang="en-US" sz="2000" b="1" dirty="0">
                <a:effectLst>
                  <a:innerShdw blurRad="63500" dist="50800" dir="13500000">
                    <a:srgbClr val="000000">
                      <a:alpha val="50000"/>
                    </a:srgbClr>
                  </a:innerShdw>
                </a:effectLst>
              </a:rPr>
              <a:t>使用总价预测效果</a:t>
            </a:r>
          </a:p>
        </p:txBody>
      </p:sp>
      <p:sp>
        <p:nvSpPr>
          <p:cNvPr id="9" name="矩形 8"/>
          <p:cNvSpPr/>
          <p:nvPr/>
        </p:nvSpPr>
        <p:spPr>
          <a:xfrm>
            <a:off x="2313511" y="1501212"/>
            <a:ext cx="2236510" cy="400110"/>
          </a:xfrm>
          <a:prstGeom prst="rect">
            <a:avLst/>
          </a:prstGeom>
          <a:noFill/>
          <a:ln>
            <a:noFill/>
          </a:ln>
        </p:spPr>
        <p:txBody>
          <a:bodyPr wrap="none" rtlCol="0" anchor="t">
            <a:spAutoFit/>
          </a:bodyPr>
          <a:lstStyle/>
          <a:p>
            <a:pPr algn="ctr"/>
            <a:r>
              <a:rPr lang="zh-CN" altLang="en-US" sz="2000" b="1" dirty="0">
                <a:effectLst>
                  <a:innerShdw blurRad="63500" dist="50800" dir="13500000">
                    <a:srgbClr val="000000">
                      <a:alpha val="50000"/>
                    </a:srgbClr>
                  </a:innerShdw>
                </a:effectLst>
              </a:rPr>
              <a:t>使用单价预测效果</a:t>
            </a:r>
          </a:p>
        </p:txBody>
      </p:sp>
      <p:sp>
        <p:nvSpPr>
          <p:cNvPr id="3" name="标题 1">
            <a:extLst>
              <a:ext uri="{FF2B5EF4-FFF2-40B4-BE49-F238E27FC236}">
                <a16:creationId xmlns:a16="http://schemas.microsoft.com/office/drawing/2014/main" id="{DEB580EB-5074-DE9A-0F92-3896C9D3E161}"/>
              </a:ext>
            </a:extLst>
          </p:cNvPr>
          <p:cNvSpPr txBox="1">
            <a:spLocks/>
          </p:cNvSpPr>
          <p:nvPr/>
        </p:nvSpPr>
        <p:spPr>
          <a:xfrm>
            <a:off x="466765" y="424270"/>
            <a:ext cx="1080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宋体" panose="02010600030101010101" pitchFamily="2" charset="-122"/>
                <a:ea typeface="宋体" panose="02010600030101010101" pitchFamily="2" charset="-122"/>
              </a:rPr>
              <a:t>模型训练</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总价与单价训练对比</a:t>
            </a:r>
          </a:p>
        </p:txBody>
      </p:sp>
      <p:pic>
        <p:nvPicPr>
          <p:cNvPr id="2" name="图片 4">
            <a:extLst>
              <a:ext uri="{FF2B5EF4-FFF2-40B4-BE49-F238E27FC236}">
                <a16:creationId xmlns:a16="http://schemas.microsoft.com/office/drawing/2014/main" id="{B374CF37-748D-B186-48E5-1D5A113246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2164800"/>
            <a:ext cx="5977282" cy="3581505"/>
          </a:xfrm>
          <a:prstGeom prst="rect">
            <a:avLst/>
          </a:prstGeom>
        </p:spPr>
      </p:pic>
      <p:pic>
        <p:nvPicPr>
          <p:cNvPr id="5" name="图片 6">
            <a:extLst>
              <a:ext uri="{FF2B5EF4-FFF2-40B4-BE49-F238E27FC236}">
                <a16:creationId xmlns:a16="http://schemas.microsoft.com/office/drawing/2014/main" id="{D47DFF23-F85E-CB78-123A-A16141B44E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494" y="2137742"/>
            <a:ext cx="5864506" cy="3510360"/>
          </a:xfrm>
          <a:prstGeom prst="rect">
            <a:avLst/>
          </a:prstGeom>
        </p:spPr>
      </p:pic>
      <p:pic>
        <p:nvPicPr>
          <p:cNvPr id="8" name="图片 3">
            <a:extLst>
              <a:ext uri="{FF2B5EF4-FFF2-40B4-BE49-F238E27FC236}">
                <a16:creationId xmlns:a16="http://schemas.microsoft.com/office/drawing/2014/main" id="{AAA26F10-2D79-C35A-90BD-0110FB2153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494" y="2119710"/>
            <a:ext cx="5888209" cy="3506729"/>
          </a:xfrm>
          <a:prstGeom prst="rect">
            <a:avLst/>
          </a:prstGeom>
        </p:spPr>
      </p:pic>
      <p:pic>
        <p:nvPicPr>
          <p:cNvPr id="10" name="图片 5">
            <a:extLst>
              <a:ext uri="{FF2B5EF4-FFF2-40B4-BE49-F238E27FC236}">
                <a16:creationId xmlns:a16="http://schemas.microsoft.com/office/drawing/2014/main" id="{3468854A-E3D9-3F2C-BED4-8061C6386A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64176" y="2231872"/>
            <a:ext cx="6013764" cy="3581504"/>
          </a:xfrm>
          <a:prstGeom prst="rect">
            <a:avLst/>
          </a:prstGeom>
        </p:spPr>
      </p:pic>
      <p:sp>
        <p:nvSpPr>
          <p:cNvPr id="11" name="文本框 6">
            <a:extLst>
              <a:ext uri="{FF2B5EF4-FFF2-40B4-BE49-F238E27FC236}">
                <a16:creationId xmlns:a16="http://schemas.microsoft.com/office/drawing/2014/main" id="{A60A716F-8887-7547-7838-5BB3BB728878}"/>
              </a:ext>
            </a:extLst>
          </p:cNvPr>
          <p:cNvSpPr txBox="1"/>
          <p:nvPr>
            <p:custDataLst>
              <p:tags r:id="rId3"/>
            </p:custDataLst>
          </p:nvPr>
        </p:nvSpPr>
        <p:spPr>
          <a:xfrm>
            <a:off x="445044" y="1282824"/>
            <a:ext cx="2106706" cy="899160"/>
          </a:xfrm>
          <a:prstGeom prst="rect">
            <a:avLst/>
          </a:prstGeom>
          <a:noFill/>
        </p:spPr>
        <p:txBody>
          <a:bodyPr wrap="square" rtlCol="0">
            <a:normAutofit/>
          </a:bodyPr>
          <a:lstStyle/>
          <a:p>
            <a:pPr algn="l">
              <a:lnSpc>
                <a:spcPct val="140000"/>
              </a:lnSpc>
            </a:pPr>
            <a:r>
              <a:rPr lang="zh-CN" altLang="en-US" sz="2400" kern="100" dirty="0">
                <a:effectLst/>
                <a:latin typeface="+mn-ea"/>
                <a:cs typeface="江城圆体 400W" panose="020B0500000000000000" pitchFamily="34" charset="-122"/>
              </a:rPr>
              <a:t>第二次训练</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798287" y="719597"/>
            <a:ext cx="1780526" cy="1081088"/>
          </a:xfrm>
        </p:spPr>
        <p:txBody>
          <a:bodyPr wrap="square">
            <a:normAutofit/>
          </a:bodyPr>
          <a:lstStyle/>
          <a:p>
            <a:r>
              <a:rPr lang="zh-CN" altLang="en-US" b="1" dirty="0"/>
              <a:t>目录</a:t>
            </a:r>
          </a:p>
        </p:txBody>
      </p:sp>
      <p:sp>
        <p:nvSpPr>
          <p:cNvPr id="9" name="文本框 8"/>
          <p:cNvSpPr txBox="1"/>
          <p:nvPr>
            <p:custDataLst>
              <p:tags r:id="rId3"/>
            </p:custDataLst>
          </p:nvPr>
        </p:nvSpPr>
        <p:spPr>
          <a:xfrm>
            <a:off x="2958315" y="2508373"/>
            <a:ext cx="924240" cy="653286"/>
          </a:xfrm>
          <a:prstGeom prst="rect">
            <a:avLst/>
          </a:prstGeom>
          <a:noFill/>
        </p:spPr>
        <p:txBody>
          <a:bodyPr wrap="square" rtlCol="0">
            <a:normAutofit/>
          </a:bodyPr>
          <a:lstStyle/>
          <a:p>
            <a:pPr algn="ctr"/>
            <a:endParaRPr lang="en-US" altLang="zh-CN" sz="3600" b="1" dirty="0">
              <a:solidFill>
                <a:schemeClr val="accent1"/>
              </a:solidFill>
            </a:endParaRPr>
          </a:p>
        </p:txBody>
      </p:sp>
      <p:sp>
        <p:nvSpPr>
          <p:cNvPr id="15" name="文本框 14"/>
          <p:cNvSpPr txBox="1"/>
          <p:nvPr/>
        </p:nvSpPr>
        <p:spPr>
          <a:xfrm>
            <a:off x="7232650" y="6041390"/>
            <a:ext cx="4064000" cy="914400"/>
          </a:xfrm>
          <a:prstGeom prst="rect">
            <a:avLst/>
          </a:prstGeom>
          <a:noFill/>
        </p:spPr>
        <p:txBody>
          <a:bodyPr wrap="square" rtlCol="0">
            <a:normAutofit/>
          </a:bodyPr>
          <a:lstStyle/>
          <a:p>
            <a:pPr algn="l">
              <a:lnSpc>
                <a:spcPct val="140000"/>
              </a:lnSpc>
            </a:pPr>
            <a:endParaRPr lang="zh-CN" altLang="en-US" sz="2400" kern="100" dirty="0">
              <a:effectLst/>
              <a:latin typeface="+mn-ea"/>
              <a:cs typeface="可可江城子" panose="020B0503020204020204" charset="-128"/>
            </a:endParaRPr>
          </a:p>
        </p:txBody>
      </p:sp>
      <p:sp>
        <p:nvSpPr>
          <p:cNvPr id="2" name="文本框 1"/>
          <p:cNvSpPr txBox="1"/>
          <p:nvPr/>
        </p:nvSpPr>
        <p:spPr>
          <a:xfrm>
            <a:off x="929639" y="2266315"/>
            <a:ext cx="11031701" cy="3868420"/>
          </a:xfrm>
          <a:prstGeom prst="rect">
            <a:avLst/>
          </a:prstGeom>
          <a:noFill/>
        </p:spPr>
        <p:txBody>
          <a:bodyPr wrap="square" numCol="2" rtlCol="0">
            <a:normAutofit/>
          </a:bodyPr>
          <a:lstStyle/>
          <a:p>
            <a:pPr marL="457200" indent="-457200" algn="l">
              <a:lnSpc>
                <a:spcPct val="140000"/>
              </a:lnSpc>
              <a:buFont typeface="+mj-lt"/>
              <a:buAutoNum type="arabicPeriod"/>
            </a:pPr>
            <a:r>
              <a:rPr lang="zh-CN" altLang="en-US" sz="2400" kern="100" dirty="0">
                <a:effectLst/>
                <a:latin typeface="华文楷体" panose="02010600040101010101" pitchFamily="2" charset="-122"/>
                <a:ea typeface="华文楷体" panose="02010600040101010101" pitchFamily="2" charset="-122"/>
                <a:cs typeface="可可江城子" panose="020B0503020204020204" charset="-128"/>
              </a:rPr>
              <a:t>项目目标</a:t>
            </a:r>
          </a:p>
          <a:p>
            <a:pPr marL="457200" indent="-457200" algn="l">
              <a:lnSpc>
                <a:spcPct val="250000"/>
              </a:lnSpc>
              <a:buFont typeface="+mj-lt"/>
              <a:buAutoNum type="arabicPeriod"/>
            </a:pPr>
            <a:r>
              <a:rPr lang="zh-CN" altLang="en-US" sz="2400" kern="100" dirty="0">
                <a:effectLst/>
                <a:latin typeface="华文楷体" panose="02010600040101010101" pitchFamily="2" charset="-122"/>
                <a:ea typeface="华文楷体" panose="02010600040101010101" pitchFamily="2" charset="-122"/>
                <a:cs typeface="可可江城子" panose="020B0503020204020204" charset="-128"/>
              </a:rPr>
              <a:t>机器学习项目实施</a:t>
            </a:r>
          </a:p>
          <a:p>
            <a:pPr marL="914400" lvl="1" indent="-457200" algn="l">
              <a:lnSpc>
                <a:spcPct val="140000"/>
              </a:lnSpc>
              <a:buFont typeface="+mj-ea"/>
              <a:buAutoNum type="circleNumDbPlain"/>
            </a:pPr>
            <a:r>
              <a:rPr lang="zh-CN" altLang="en-US" sz="2000" kern="100" dirty="0">
                <a:effectLst/>
                <a:latin typeface="华文楷体" panose="02010600040101010101" pitchFamily="2" charset="-122"/>
                <a:ea typeface="华文楷体" panose="02010600040101010101" pitchFamily="2" charset="-122"/>
                <a:cs typeface="可可江城子" panose="020B0503020204020204" charset="-128"/>
              </a:rPr>
              <a:t>数据采集</a:t>
            </a:r>
          </a:p>
          <a:p>
            <a:pPr marL="914400" lvl="1" indent="-457200" algn="l">
              <a:lnSpc>
                <a:spcPct val="140000"/>
              </a:lnSpc>
              <a:buFont typeface="+mj-ea"/>
              <a:buAutoNum type="circleNumDbPlain"/>
            </a:pPr>
            <a:r>
              <a:rPr lang="zh-CN" altLang="en-US" sz="2000" kern="100" dirty="0">
                <a:effectLst/>
                <a:latin typeface="华文楷体" panose="02010600040101010101" pitchFamily="2" charset="-122"/>
                <a:ea typeface="华文楷体" panose="02010600040101010101" pitchFamily="2" charset="-122"/>
                <a:cs typeface="可可江城子" panose="020B0503020204020204" charset="-128"/>
              </a:rPr>
              <a:t>特征工程</a:t>
            </a:r>
            <a:endParaRPr lang="en-US" altLang="zh-CN" sz="2000" kern="100" dirty="0">
              <a:effectLst/>
              <a:latin typeface="华文楷体" panose="02010600040101010101" pitchFamily="2" charset="-122"/>
              <a:ea typeface="华文楷体" panose="02010600040101010101" pitchFamily="2" charset="-122"/>
              <a:cs typeface="可可江城子" panose="020B0503020204020204" charset="-128"/>
            </a:endParaRPr>
          </a:p>
          <a:p>
            <a:pPr marL="914400" lvl="1" indent="-457200" algn="l">
              <a:lnSpc>
                <a:spcPct val="140000"/>
              </a:lnSpc>
              <a:buFont typeface="+mj-ea"/>
              <a:buAutoNum type="circleNumDbPlain"/>
            </a:pPr>
            <a:r>
              <a:rPr lang="zh-CN" altLang="en-US" sz="2000" kern="100" dirty="0">
                <a:effectLst/>
                <a:latin typeface="华文楷体" panose="02010600040101010101" pitchFamily="2" charset="-122"/>
                <a:ea typeface="华文楷体" panose="02010600040101010101" pitchFamily="2" charset="-122"/>
                <a:cs typeface="可可江城子" panose="020B0503020204020204" charset="-128"/>
              </a:rPr>
              <a:t>模型评估与优化</a:t>
            </a:r>
          </a:p>
          <a:p>
            <a:pPr marL="914400" lvl="1" indent="-457200" algn="l">
              <a:lnSpc>
                <a:spcPct val="140000"/>
              </a:lnSpc>
              <a:buFont typeface="+mj-ea"/>
              <a:buAutoNum type="circleNumDbPlain"/>
            </a:pPr>
            <a:r>
              <a:rPr lang="zh-CN" altLang="en-US" sz="2000" kern="100" dirty="0">
                <a:effectLst/>
                <a:latin typeface="华文楷体" panose="02010600040101010101" pitchFamily="2" charset="-122"/>
                <a:ea typeface="华文楷体" panose="02010600040101010101" pitchFamily="2" charset="-122"/>
                <a:cs typeface="可可江城子" panose="020B0503020204020204" charset="-128"/>
              </a:rPr>
              <a:t>部署与展示</a:t>
            </a:r>
          </a:p>
          <a:p>
            <a:pPr>
              <a:lnSpc>
                <a:spcPct val="250000"/>
              </a:lnSpc>
            </a:pPr>
            <a:r>
              <a:rPr lang="en-US" altLang="zh-CN" sz="2400" kern="100" dirty="0">
                <a:latin typeface="华文楷体" panose="02010600040101010101" pitchFamily="2" charset="-122"/>
                <a:ea typeface="华文楷体" panose="02010600040101010101" pitchFamily="2" charset="-122"/>
              </a:rPr>
              <a:t>3.</a:t>
            </a:r>
            <a:r>
              <a:rPr lang="en-US" altLang="zh-CN" sz="2400" kern="100" dirty="0">
                <a:effectLst/>
                <a:latin typeface="+mn-ea"/>
                <a:cs typeface="可可江城子" panose="020B0503020204020204" charset="-128"/>
              </a:rPr>
              <a:t> </a:t>
            </a:r>
            <a:r>
              <a:rPr lang="zh-CN" altLang="en-US" sz="2400" kern="100" dirty="0">
                <a:effectLst/>
                <a:latin typeface="华文楷体" panose="02010600040101010101" pitchFamily="2" charset="-122"/>
                <a:ea typeface="华文楷体" panose="02010600040101010101" pitchFamily="2" charset="-122"/>
                <a:cs typeface="可可江城子" panose="020B0503020204020204" charset="-128"/>
              </a:rPr>
              <a:t>项目总结与讨论</a:t>
            </a:r>
            <a:endParaRPr lang="en-US" altLang="zh-CN" sz="2400" kern="100" dirty="0">
              <a:latin typeface="华文楷体" panose="02010600040101010101" pitchFamily="2" charset="-122"/>
              <a:ea typeface="华文楷体" panose="0201060004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6787" y="241572"/>
            <a:ext cx="8732881" cy="1112837"/>
          </a:xfrm>
        </p:spPr>
        <p:txBody>
          <a:bodyPr>
            <a:normAutofit/>
          </a:bodyPr>
          <a:lstStyle/>
          <a:p>
            <a:r>
              <a:rPr lang="zh-CN" altLang="en-US" sz="4400" b="1" dirty="0">
                <a:latin typeface="宋体" panose="02010600030101010101" pitchFamily="2" charset="-122"/>
                <a:ea typeface="宋体" panose="02010600030101010101" pitchFamily="2" charset="-122"/>
              </a:rPr>
              <a:t>平均预测准确度</a:t>
            </a:r>
            <a:endParaRPr lang="en-US" altLang="zh-CN" sz="4400" b="1" dirty="0">
              <a:latin typeface="宋体" panose="02010600030101010101" pitchFamily="2" charset="-122"/>
              <a:ea typeface="宋体" panose="02010600030101010101" pitchFamily="2" charset="-122"/>
            </a:endParaRPr>
          </a:p>
        </p:txBody>
      </p:sp>
      <p:pic>
        <p:nvPicPr>
          <p:cNvPr id="5" name="图片 4" descr="average_accuracy_formula"/>
          <p:cNvPicPr>
            <a:picLocks noChangeAspect="1"/>
          </p:cNvPicPr>
          <p:nvPr/>
        </p:nvPicPr>
        <p:blipFill>
          <a:blip r:embed="rId4"/>
          <a:stretch>
            <a:fillRect/>
          </a:stretch>
        </p:blipFill>
        <p:spPr>
          <a:xfrm>
            <a:off x="5697668" y="1126201"/>
            <a:ext cx="5416522" cy="1112836"/>
          </a:xfrm>
          <a:prstGeom prst="rect">
            <a:avLst/>
          </a:prstGeom>
        </p:spPr>
      </p:pic>
      <p:pic>
        <p:nvPicPr>
          <p:cNvPr id="10" name="Picture 9"/>
          <p:cNvPicPr>
            <a:picLocks noChangeAspect="1"/>
          </p:cNvPicPr>
          <p:nvPr/>
        </p:nvPicPr>
        <p:blipFill>
          <a:blip r:embed="rId5"/>
          <a:stretch>
            <a:fillRect/>
          </a:stretch>
        </p:blipFill>
        <p:spPr>
          <a:xfrm>
            <a:off x="6096000" y="2518295"/>
            <a:ext cx="5927337" cy="3494087"/>
          </a:xfrm>
          <a:prstGeom prst="rect">
            <a:avLst/>
          </a:prstGeom>
        </p:spPr>
      </p:pic>
      <p:pic>
        <p:nvPicPr>
          <p:cNvPr id="11" name="Picture 10"/>
          <p:cNvPicPr>
            <a:picLocks noChangeAspect="1"/>
          </p:cNvPicPr>
          <p:nvPr/>
        </p:nvPicPr>
        <p:blipFill>
          <a:blip r:embed="rId6"/>
          <a:stretch>
            <a:fillRect/>
          </a:stretch>
        </p:blipFill>
        <p:spPr>
          <a:xfrm>
            <a:off x="0" y="2518295"/>
            <a:ext cx="5971921" cy="3461766"/>
          </a:xfrm>
          <a:prstGeom prst="rect">
            <a:avLst/>
          </a:prstGeom>
        </p:spPr>
      </p:pic>
      <p:sp>
        <p:nvSpPr>
          <p:cNvPr id="13" name="矩形 5"/>
          <p:cNvSpPr/>
          <p:nvPr/>
        </p:nvSpPr>
        <p:spPr>
          <a:xfrm>
            <a:off x="1742232" y="2118185"/>
            <a:ext cx="2236510" cy="400110"/>
          </a:xfrm>
          <a:prstGeom prst="rect">
            <a:avLst/>
          </a:prstGeom>
          <a:noFill/>
          <a:ln>
            <a:noFill/>
          </a:ln>
        </p:spPr>
        <p:txBody>
          <a:bodyPr wrap="none" rtlCol="0" anchor="t">
            <a:spAutoFit/>
          </a:bodyPr>
          <a:lstStyle/>
          <a:p>
            <a:pPr algn="ctr"/>
            <a:r>
              <a:rPr lang="zh-CN" altLang="en-US" sz="2000" b="1" dirty="0">
                <a:effectLst>
                  <a:innerShdw blurRad="63500" dist="50800" dir="13500000">
                    <a:srgbClr val="000000">
                      <a:alpha val="50000"/>
                    </a:srgbClr>
                  </a:innerShdw>
                </a:effectLst>
              </a:rPr>
              <a:t>使用总价预测效果</a:t>
            </a:r>
          </a:p>
        </p:txBody>
      </p:sp>
      <p:sp>
        <p:nvSpPr>
          <p:cNvPr id="14" name="矩形 8"/>
          <p:cNvSpPr/>
          <p:nvPr/>
        </p:nvSpPr>
        <p:spPr>
          <a:xfrm>
            <a:off x="8087785" y="2118185"/>
            <a:ext cx="2236510" cy="400110"/>
          </a:xfrm>
          <a:prstGeom prst="rect">
            <a:avLst/>
          </a:prstGeom>
          <a:noFill/>
          <a:ln>
            <a:noFill/>
          </a:ln>
        </p:spPr>
        <p:txBody>
          <a:bodyPr wrap="none" rtlCol="0" anchor="t">
            <a:spAutoFit/>
          </a:bodyPr>
          <a:lstStyle/>
          <a:p>
            <a:pPr algn="ctr"/>
            <a:r>
              <a:rPr lang="zh-CN" altLang="en-US" sz="2000" b="1" dirty="0">
                <a:effectLst>
                  <a:innerShdw blurRad="63500" dist="50800" dir="13500000">
                    <a:srgbClr val="000000">
                      <a:alpha val="50000"/>
                    </a:srgbClr>
                  </a:innerShdw>
                </a:effectLst>
              </a:rPr>
              <a:t>使用单价预测效果</a:t>
            </a:r>
          </a:p>
        </p:txBody>
      </p:sp>
      <p:pic>
        <p:nvPicPr>
          <p:cNvPr id="3" name="Picture 2">
            <a:extLst>
              <a:ext uri="{FF2B5EF4-FFF2-40B4-BE49-F238E27FC236}">
                <a16:creationId xmlns:a16="http://schemas.microsoft.com/office/drawing/2014/main" id="{A3A8232B-0DB1-9F68-3998-A3DE2A64FEEB}"/>
              </a:ext>
            </a:extLst>
          </p:cNvPr>
          <p:cNvPicPr>
            <a:picLocks noChangeAspect="1"/>
          </p:cNvPicPr>
          <p:nvPr/>
        </p:nvPicPr>
        <p:blipFill>
          <a:blip r:embed="rId7"/>
          <a:stretch>
            <a:fillRect/>
          </a:stretch>
        </p:blipFill>
        <p:spPr>
          <a:xfrm>
            <a:off x="326787" y="1093123"/>
            <a:ext cx="4234369" cy="912018"/>
          </a:xfrm>
          <a:prstGeom prst="rect">
            <a:avLst/>
          </a:prstGeom>
        </p:spPr>
      </p:pic>
      <p:sp>
        <p:nvSpPr>
          <p:cNvPr id="4" name="Right Arrow 3">
            <a:extLst>
              <a:ext uri="{FF2B5EF4-FFF2-40B4-BE49-F238E27FC236}">
                <a16:creationId xmlns:a16="http://schemas.microsoft.com/office/drawing/2014/main" id="{8745BE92-9574-02E8-D149-2F28EB4C33BF}"/>
              </a:ext>
            </a:extLst>
          </p:cNvPr>
          <p:cNvSpPr/>
          <p:nvPr/>
        </p:nvSpPr>
        <p:spPr>
          <a:xfrm>
            <a:off x="4656750" y="1238341"/>
            <a:ext cx="1137600" cy="76680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N"/>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960" y="427945"/>
            <a:ext cx="10800000" cy="720000"/>
          </a:xfrm>
        </p:spPr>
        <p:txBody>
          <a:bodyPr>
            <a:normAutofit/>
          </a:bodyPr>
          <a:lstStyle/>
          <a:p>
            <a:r>
              <a:rPr lang="zh-CN" altLang="en-US" b="1" dirty="0">
                <a:latin typeface="宋体" panose="02010600030101010101" pitchFamily="2" charset="-122"/>
                <a:ea typeface="宋体" panose="02010600030101010101" pitchFamily="2" charset="-122"/>
              </a:rPr>
              <a:t>调整价格后特征重要性分析对比</a:t>
            </a:r>
          </a:p>
        </p:txBody>
      </p:sp>
      <p:pic>
        <p:nvPicPr>
          <p:cNvPr id="6" name="Picture 5"/>
          <p:cNvPicPr>
            <a:picLocks noChangeAspect="1"/>
          </p:cNvPicPr>
          <p:nvPr/>
        </p:nvPicPr>
        <p:blipFill>
          <a:blip r:embed="rId4"/>
          <a:stretch>
            <a:fillRect/>
          </a:stretch>
        </p:blipFill>
        <p:spPr>
          <a:xfrm>
            <a:off x="6095960" y="1289199"/>
            <a:ext cx="5685326" cy="4055791"/>
          </a:xfrm>
          <a:prstGeom prst="rect">
            <a:avLst/>
          </a:prstGeom>
        </p:spPr>
      </p:pic>
      <p:sp>
        <p:nvSpPr>
          <p:cNvPr id="10" name="TextBox 9"/>
          <p:cNvSpPr txBox="1"/>
          <p:nvPr/>
        </p:nvSpPr>
        <p:spPr>
          <a:xfrm>
            <a:off x="1903445" y="5747657"/>
            <a:ext cx="1572866" cy="369332"/>
          </a:xfrm>
          <a:prstGeom prst="rect">
            <a:avLst/>
          </a:prstGeom>
          <a:noFill/>
        </p:spPr>
        <p:txBody>
          <a:bodyPr wrap="none" rtlCol="0">
            <a:spAutoFit/>
          </a:bodyPr>
          <a:lstStyle/>
          <a:p>
            <a:r>
              <a:rPr lang="en-US" b="1" dirty="0"/>
              <a:t>总价参与训练</a:t>
            </a:r>
          </a:p>
        </p:txBody>
      </p:sp>
      <p:sp>
        <p:nvSpPr>
          <p:cNvPr id="12" name="TextBox 11"/>
          <p:cNvSpPr txBox="1"/>
          <p:nvPr/>
        </p:nvSpPr>
        <p:spPr>
          <a:xfrm>
            <a:off x="7818112" y="5788090"/>
            <a:ext cx="1582484" cy="369332"/>
          </a:xfrm>
          <a:prstGeom prst="rect">
            <a:avLst/>
          </a:prstGeom>
          <a:noFill/>
        </p:spPr>
        <p:txBody>
          <a:bodyPr wrap="none" rtlCol="0">
            <a:spAutoFit/>
          </a:bodyPr>
          <a:lstStyle/>
          <a:p>
            <a:r>
              <a:rPr lang="en-US" b="1" dirty="0"/>
              <a:t>单价参与训练</a:t>
            </a:r>
          </a:p>
        </p:txBody>
      </p:sp>
      <p:pic>
        <p:nvPicPr>
          <p:cNvPr id="7" name="Picture 6">
            <a:extLst>
              <a:ext uri="{FF2B5EF4-FFF2-40B4-BE49-F238E27FC236}">
                <a16:creationId xmlns:a16="http://schemas.microsoft.com/office/drawing/2014/main" id="{34916B3C-B786-3FC9-8B8F-C114A89BD2C2}"/>
              </a:ext>
            </a:extLst>
          </p:cNvPr>
          <p:cNvPicPr>
            <a:picLocks noChangeAspect="1"/>
          </p:cNvPicPr>
          <p:nvPr/>
        </p:nvPicPr>
        <p:blipFill>
          <a:blip r:embed="rId5"/>
          <a:stretch>
            <a:fillRect/>
          </a:stretch>
        </p:blipFill>
        <p:spPr>
          <a:xfrm>
            <a:off x="357883" y="1319768"/>
            <a:ext cx="5430520" cy="4025222"/>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8663" y="464140"/>
            <a:ext cx="5678176" cy="720000"/>
          </a:xfrm>
        </p:spPr>
        <p:txBody>
          <a:bodyPr>
            <a:normAutofit fontScale="90000"/>
          </a:bodyPr>
          <a:lstStyle/>
          <a:p>
            <a:r>
              <a:rPr lang="zh-CN" b="1">
                <a:latin typeface="宋体" panose="02010600030101010101" pitchFamily="2" charset="-122"/>
                <a:ea typeface="宋体" panose="02010600030101010101" pitchFamily="2" charset="-122"/>
              </a:rPr>
              <a:t>增加集成模型进行训练</a:t>
            </a:r>
          </a:p>
        </p:txBody>
      </p:sp>
      <p:pic>
        <p:nvPicPr>
          <p:cNvPr id="6" name="图片 5" descr="models_mae"/>
          <p:cNvPicPr>
            <a:picLocks noChangeAspect="1"/>
          </p:cNvPicPr>
          <p:nvPr/>
        </p:nvPicPr>
        <p:blipFill>
          <a:blip r:embed="rId6"/>
          <a:srcRect l="3083" t="1595" r="2543" b="3202"/>
          <a:stretch>
            <a:fillRect/>
          </a:stretch>
        </p:blipFill>
        <p:spPr>
          <a:xfrm>
            <a:off x="6374136" y="1926513"/>
            <a:ext cx="5687119" cy="3349147"/>
          </a:xfrm>
          <a:prstGeom prst="rect">
            <a:avLst/>
          </a:prstGeom>
        </p:spPr>
      </p:pic>
      <p:sp>
        <p:nvSpPr>
          <p:cNvPr id="3" name="TextBox 2"/>
          <p:cNvSpPr txBox="1"/>
          <p:nvPr/>
        </p:nvSpPr>
        <p:spPr>
          <a:xfrm>
            <a:off x="408841" y="1997839"/>
            <a:ext cx="5687119" cy="3077766"/>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estimator = SVR()</a:t>
            </a:r>
            <a:b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br>
            <a:r>
              <a:rPr lang="en-US" sz="1400" dirty="0" err="1">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param_grid</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 {</a:t>
            </a:r>
            <a:b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b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'kernel'</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'linear'</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'poly'</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r>
              <a:rPr lang="en-US" sz="1400" dirty="0" err="1">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rbf</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'sigmoid'</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b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b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'C'</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1750EB"/>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0.1</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1750EB"/>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1</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1750EB"/>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10</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1750EB"/>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100</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b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b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'epsilon'</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1750EB"/>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0.01</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1750EB"/>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0.1</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1750EB"/>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0.2</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1750EB"/>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0.5</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b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b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'gamma'</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'scale'</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'auto'</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b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b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b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br>
            <a:r>
              <a:rPr lang="en-US" sz="1400" dirty="0" err="1">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grid_search</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 </a:t>
            </a:r>
            <a:r>
              <a:rPr lang="en-US" sz="1400" dirty="0" err="1">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GridSearchCV</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r>
              <a:rPr lang="en-US" sz="1400" dirty="0">
                <a:solidFill>
                  <a:srgbClr val="660099"/>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estimator</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=estimator, </a:t>
            </a:r>
            <a:r>
              <a:rPr lang="en-US" sz="1400" dirty="0" err="1">
                <a:solidFill>
                  <a:srgbClr val="660099"/>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param_grid</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r>
              <a:rPr lang="en-US" sz="1400" dirty="0" err="1">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param_grid</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b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b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660099"/>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scoring</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r>
              <a:rPr lang="en-US" sz="1400" dirty="0" err="1">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neg_mean_squared_error</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660099"/>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cv</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r>
              <a:rPr lang="en-US" sz="1400" dirty="0">
                <a:solidFill>
                  <a:srgbClr val="1750EB"/>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5</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a:solidFill>
                  <a:srgbClr val="660099"/>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verbose</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r>
              <a:rPr lang="en-US" sz="1400" dirty="0">
                <a:solidFill>
                  <a:srgbClr val="1750EB"/>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3</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b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br>
            <a:r>
              <a:rPr lang="en-US" sz="1400" dirty="0" err="1">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grid_search.fit</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r>
              <a:rPr lang="en-US" sz="1400" dirty="0" err="1">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X_train</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err="1">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y_train</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b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br>
            <a:r>
              <a:rPr lang="en-US" sz="1400" dirty="0">
                <a:solidFill>
                  <a:srgbClr val="000080"/>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print</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a:t>
            </a:r>
            <a:r>
              <a:rPr lang="en-US" sz="1400" dirty="0">
                <a:solidFill>
                  <a:srgbClr val="067D17"/>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"Best Parameters:"</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 </a:t>
            </a:r>
            <a:r>
              <a:rPr lang="en-US" sz="1400" dirty="0" err="1">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grid_search.best_params</a:t>
            </a:r>
            <a:r>
              <a:rPr lang="en-US" sz="1400" dirty="0">
                <a:solidFill>
                  <a:srgbClr val="080808"/>
                </a:solidFill>
                <a:highlight>
                  <a:srgbClr val="FFFFFF"/>
                </a:highlight>
                <a:latin typeface="Cascadia Code" panose="020B0609020000020004" pitchFamily="49" charset="0"/>
                <a:ea typeface="Cascadia Code" panose="020B0609020000020004" pitchFamily="49" charset="0"/>
                <a:cs typeface="Cascadia Code" panose="020B0609020000020004" pitchFamily="49" charset="0"/>
              </a:rPr>
              <a:t>_)</a:t>
            </a:r>
          </a:p>
          <a:p>
            <a:endParaRPr lang="en-US" sz="1200" dirty="0">
              <a:effectLst>
                <a:outerShdw blurRad="38100" dist="38100" dir="2700000" algn="tl">
                  <a:srgbClr val="000000">
                    <a:alpha val="43137"/>
                  </a:srgbClr>
                </a:outerShdw>
              </a:effectLst>
            </a:endParaRPr>
          </a:p>
        </p:txBody>
      </p:sp>
      <p:sp>
        <p:nvSpPr>
          <p:cNvPr id="4" name="TextBox 3"/>
          <p:cNvSpPr txBox="1"/>
          <p:nvPr/>
        </p:nvSpPr>
        <p:spPr>
          <a:xfrm>
            <a:off x="783771" y="5430416"/>
            <a:ext cx="2707023" cy="369332"/>
          </a:xfrm>
          <a:prstGeom prst="rect">
            <a:avLst/>
          </a:prstGeom>
          <a:noFill/>
        </p:spPr>
        <p:txBody>
          <a:bodyPr wrap="none" rtlCol="0">
            <a:spAutoFit/>
          </a:bodyPr>
          <a:lstStyle/>
          <a:p>
            <a:r>
              <a:rPr lang="en-US" altLang="zh-CN" b="1" dirty="0"/>
              <a:t>SVR</a:t>
            </a:r>
            <a:r>
              <a:rPr lang="zh-CN" altLang="en-US" b="1" dirty="0"/>
              <a:t>寻找最佳超参数组合</a:t>
            </a:r>
            <a:endParaRPr lang="en-US" b="1" dirty="0"/>
          </a:p>
        </p:txBody>
      </p:sp>
      <p:sp>
        <p:nvSpPr>
          <p:cNvPr id="5" name="文本框 30">
            <a:extLst>
              <a:ext uri="{FF2B5EF4-FFF2-40B4-BE49-F238E27FC236}">
                <a16:creationId xmlns:a16="http://schemas.microsoft.com/office/drawing/2014/main" id="{6670B397-D776-8F36-9EA7-7C7653DF5ABD}"/>
              </a:ext>
            </a:extLst>
          </p:cNvPr>
          <p:cNvSpPr txBox="1"/>
          <p:nvPr>
            <p:custDataLst>
              <p:tags r:id="rId2"/>
            </p:custDataLst>
          </p:nvPr>
        </p:nvSpPr>
        <p:spPr>
          <a:xfrm>
            <a:off x="6374136" y="5125832"/>
            <a:ext cx="5332310" cy="1211173"/>
          </a:xfrm>
          <a:prstGeom prst="rect">
            <a:avLst/>
          </a:prstGeom>
        </p:spPr>
        <p:txBody>
          <a:bodyPr lIns="0"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kern="0" spc="0" dirty="0">
                <a:ln>
                  <a:noFill/>
                  <a:prstDash val="sysDot"/>
                </a:ln>
                <a:latin typeface="华文楷体" panose="02010600040101010101" pitchFamily="2" charset="-122"/>
                <a:ea typeface="华文楷体" panose="02010600040101010101" pitchFamily="2" charset="-122"/>
                <a:sym typeface="+mn-ea"/>
              </a:rPr>
              <a:t>增加bagging和AdaBoost模型并</a:t>
            </a:r>
            <a:r>
              <a:rPr lang="zh-CN" altLang="en-US" sz="1600" kern="0" dirty="0">
                <a:ln>
                  <a:noFill/>
                  <a:prstDash val="sysDot"/>
                </a:ln>
                <a:latin typeface="华文楷体" panose="02010600040101010101" pitchFamily="2" charset="-122"/>
                <a:ea typeface="华文楷体" panose="02010600040101010101" pitchFamily="2" charset="-122"/>
                <a:sym typeface="+mn-ea"/>
              </a:rPr>
              <a:t>对模型</a:t>
            </a:r>
            <a:r>
              <a:rPr lang="zh-CN" altLang="en-US" sz="1600" kern="0" spc="0" dirty="0">
                <a:ln>
                  <a:noFill/>
                  <a:prstDash val="sysDot"/>
                </a:ln>
                <a:latin typeface="华文楷体" panose="02010600040101010101" pitchFamily="2" charset="-122"/>
                <a:ea typeface="华文楷体" panose="02010600040101010101" pitchFamily="2" charset="-122"/>
                <a:sym typeface="+mn-ea"/>
              </a:rPr>
              <a:t>超参调优，最终选择训练表现最好的Adaboost作为上线模型预测。</a:t>
            </a:r>
          </a:p>
        </p:txBody>
      </p:sp>
      <p:sp>
        <p:nvSpPr>
          <p:cNvPr id="8" name="文本框 6">
            <a:extLst>
              <a:ext uri="{FF2B5EF4-FFF2-40B4-BE49-F238E27FC236}">
                <a16:creationId xmlns:a16="http://schemas.microsoft.com/office/drawing/2014/main" id="{8EE944D0-AA84-1706-E1F5-8CA1C1F49FDC}"/>
              </a:ext>
            </a:extLst>
          </p:cNvPr>
          <p:cNvSpPr txBox="1"/>
          <p:nvPr>
            <p:custDataLst>
              <p:tags r:id="rId3"/>
            </p:custDataLst>
          </p:nvPr>
        </p:nvSpPr>
        <p:spPr>
          <a:xfrm>
            <a:off x="538663" y="1193448"/>
            <a:ext cx="2106706" cy="899160"/>
          </a:xfrm>
          <a:prstGeom prst="rect">
            <a:avLst/>
          </a:prstGeom>
          <a:noFill/>
        </p:spPr>
        <p:txBody>
          <a:bodyPr wrap="square" rtlCol="0">
            <a:normAutofit/>
          </a:bodyPr>
          <a:lstStyle/>
          <a:p>
            <a:pPr algn="l">
              <a:lnSpc>
                <a:spcPct val="140000"/>
              </a:lnSpc>
            </a:pPr>
            <a:r>
              <a:rPr lang="zh-CN" altLang="en-US" sz="2400" kern="100" dirty="0">
                <a:effectLst/>
                <a:latin typeface="+mn-ea"/>
                <a:cs typeface="江城圆体 400W" panose="020B0500000000000000" pitchFamily="34" charset="-122"/>
              </a:rPr>
              <a:t>第三次训练</a:t>
            </a:r>
          </a:p>
        </p:txBody>
      </p:sp>
      <p:pic>
        <p:nvPicPr>
          <p:cNvPr id="11" name="图片 3">
            <a:extLst>
              <a:ext uri="{FF2B5EF4-FFF2-40B4-BE49-F238E27FC236}">
                <a16:creationId xmlns:a16="http://schemas.microsoft.com/office/drawing/2014/main" id="{D4FE2030-A39D-B539-6345-11B9EF7CAE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960" y="1838041"/>
            <a:ext cx="6093305" cy="3592375"/>
          </a:xfrm>
          <a:prstGeom prst="rect">
            <a:avLst/>
          </a:prstGeom>
        </p:spPr>
      </p:pic>
      <p:pic>
        <p:nvPicPr>
          <p:cNvPr id="12" name="图片 2" descr="average_accuracy">
            <a:extLst>
              <a:ext uri="{FF2B5EF4-FFF2-40B4-BE49-F238E27FC236}">
                <a16:creationId xmlns:a16="http://schemas.microsoft.com/office/drawing/2014/main" id="{9E1D5C73-A337-01FA-2A96-6CFBBC13BE4D}"/>
              </a:ext>
            </a:extLst>
          </p:cNvPr>
          <p:cNvPicPr>
            <a:picLocks noChangeAspect="1"/>
          </p:cNvPicPr>
          <p:nvPr/>
        </p:nvPicPr>
        <p:blipFill>
          <a:blip r:embed="rId8"/>
          <a:stretch>
            <a:fillRect/>
          </a:stretch>
        </p:blipFill>
        <p:spPr>
          <a:xfrm>
            <a:off x="6182972" y="1838042"/>
            <a:ext cx="5946365" cy="3519524"/>
          </a:xfrm>
          <a:prstGeom prst="rect">
            <a:avLst/>
          </a:prstGeom>
        </p:spPr>
      </p:pic>
      <p:pic>
        <p:nvPicPr>
          <p:cNvPr id="13" name="图片 9" descr="training_time_cost">
            <a:extLst>
              <a:ext uri="{FF2B5EF4-FFF2-40B4-BE49-F238E27FC236}">
                <a16:creationId xmlns:a16="http://schemas.microsoft.com/office/drawing/2014/main" id="{C272BBBD-C5CA-7399-5A08-49BE9C46A754}"/>
              </a:ext>
            </a:extLst>
          </p:cNvPr>
          <p:cNvPicPr>
            <a:picLocks noChangeAspect="1"/>
          </p:cNvPicPr>
          <p:nvPr/>
        </p:nvPicPr>
        <p:blipFill>
          <a:blip r:embed="rId9"/>
          <a:srcRect l="3823" r="5347"/>
          <a:stretch>
            <a:fillRect/>
          </a:stretch>
        </p:blipFill>
        <p:spPr>
          <a:xfrm>
            <a:off x="6194277" y="1732102"/>
            <a:ext cx="5866978" cy="355261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61645" y="225741"/>
            <a:ext cx="10515600" cy="1325563"/>
          </a:xfrm>
        </p:spPr>
        <p:txBody>
          <a:bodyPr/>
          <a:lstStyle/>
          <a:p>
            <a:r>
              <a:rPr lang="zh-CN" altLang="en-US" b="1" dirty="0">
                <a:latin typeface="宋体" panose="02010600030101010101" pitchFamily="2" charset="-122"/>
                <a:ea typeface="宋体" panose="02010600030101010101" pitchFamily="2" charset="-122"/>
              </a:rPr>
              <a:t>模型部署与展示</a:t>
            </a:r>
          </a:p>
        </p:txBody>
      </p:sp>
      <p:sp>
        <p:nvSpPr>
          <p:cNvPr id="29" name="任意多边形: 形状 4"/>
          <p:cNvSpPr/>
          <p:nvPr>
            <p:custDataLst>
              <p:tags r:id="rId3"/>
            </p:custDataLst>
          </p:nvPr>
        </p:nvSpPr>
        <p:spPr>
          <a:xfrm rot="10800000">
            <a:off x="4735195" y="1561465"/>
            <a:ext cx="2479040" cy="1308735"/>
          </a:xfrm>
          <a:custGeom>
            <a:avLst/>
            <a:gdLst>
              <a:gd name="connsiteX0" fmla="*/ 2666748 w 2666748"/>
              <a:gd name="connsiteY0" fmla="*/ 4159580 h 4159580"/>
              <a:gd name="connsiteX1" fmla="*/ 1 w 2666748"/>
              <a:gd name="connsiteY1" fmla="*/ 4159580 h 4159580"/>
              <a:gd name="connsiteX2" fmla="*/ 1 w 2666748"/>
              <a:gd name="connsiteY2" fmla="*/ 253727 h 4159580"/>
              <a:gd name="connsiteX3" fmla="*/ 0 w 2666748"/>
              <a:gd name="connsiteY3" fmla="*/ 253723 h 4159580"/>
              <a:gd name="connsiteX4" fmla="*/ 1 w 2666748"/>
              <a:gd name="connsiteY4" fmla="*/ 253720 h 4159580"/>
              <a:gd name="connsiteX5" fmla="*/ 1 w 2666748"/>
              <a:gd name="connsiteY5" fmla="*/ 224005 h 4159580"/>
              <a:gd name="connsiteX6" fmla="*/ 9913 w 2666748"/>
              <a:gd name="connsiteY6" fmla="*/ 224005 h 4159580"/>
              <a:gd name="connsiteX7" fmla="*/ 27089 w 2666748"/>
              <a:gd name="connsiteY7" fmla="*/ 202589 h 4159580"/>
              <a:gd name="connsiteX8" fmla="*/ 1333374 w 2666748"/>
              <a:gd name="connsiteY8" fmla="*/ 0 h 4159580"/>
              <a:gd name="connsiteX9" fmla="*/ 2639659 w 2666748"/>
              <a:gd name="connsiteY9" fmla="*/ 202589 h 4159580"/>
              <a:gd name="connsiteX10" fmla="*/ 2656835 w 2666748"/>
              <a:gd name="connsiteY10" fmla="*/ 224005 h 4159580"/>
              <a:gd name="connsiteX11" fmla="*/ 2666748 w 2666748"/>
              <a:gd name="connsiteY11" fmla="*/ 224005 h 4159580"/>
              <a:gd name="connsiteX12" fmla="*/ 2666748 w 2666748"/>
              <a:gd name="connsiteY12" fmla="*/ 253723 h 415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6748" h="4159580">
                <a:moveTo>
                  <a:pt x="2666748" y="4159580"/>
                </a:moveTo>
                <a:lnTo>
                  <a:pt x="1" y="4159580"/>
                </a:lnTo>
                <a:lnTo>
                  <a:pt x="1" y="253727"/>
                </a:lnTo>
                <a:lnTo>
                  <a:pt x="0" y="253723"/>
                </a:lnTo>
                <a:lnTo>
                  <a:pt x="1" y="253720"/>
                </a:lnTo>
                <a:lnTo>
                  <a:pt x="1" y="224005"/>
                </a:lnTo>
                <a:lnTo>
                  <a:pt x="9913" y="224005"/>
                </a:lnTo>
                <a:lnTo>
                  <a:pt x="27089" y="202589"/>
                </a:lnTo>
                <a:cubicBezTo>
                  <a:pt x="151422" y="86972"/>
                  <a:pt x="689022" y="0"/>
                  <a:pt x="1333374" y="0"/>
                </a:cubicBezTo>
                <a:cubicBezTo>
                  <a:pt x="1977726" y="0"/>
                  <a:pt x="2515326" y="86972"/>
                  <a:pt x="2639659" y="202589"/>
                </a:cubicBezTo>
                <a:lnTo>
                  <a:pt x="2656835" y="224005"/>
                </a:lnTo>
                <a:lnTo>
                  <a:pt x="2666748" y="224005"/>
                </a:lnTo>
                <a:lnTo>
                  <a:pt x="2666748" y="253723"/>
                </a:lnTo>
                <a:close/>
              </a:path>
            </a:pathLst>
          </a:custGeom>
          <a:gradFill flip="none" rotWithShape="1">
            <a:gsLst>
              <a:gs pos="54000">
                <a:schemeClr val="accent1">
                  <a:alpha val="10000"/>
                </a:schemeClr>
              </a:gs>
              <a:gs pos="0">
                <a:schemeClr val="accent1">
                  <a:alpha val="0"/>
                </a:schemeClr>
              </a:gs>
              <a:gs pos="100000">
                <a:schemeClr val="accent1">
                  <a:alpha val="0"/>
                </a:schemeClr>
              </a:gs>
            </a:gsLst>
            <a:lin ang="5400000" scaled="1"/>
            <a:tileRect/>
          </a:gradFill>
          <a:ln w="19050" cap="flat" cmpd="sng" algn="ctr">
            <a:noFill/>
            <a:prstDash val="solid"/>
            <a:miter lim="800000"/>
          </a:ln>
          <a:effectLst/>
        </p:spPr>
        <p:txBody>
          <a:bodyPr wrap="square" rtlCol="0" anchor="ctr">
            <a:noAutofit/>
          </a:bodyPr>
          <a:lstStyle/>
          <a:p>
            <a:pPr lvl="0" algn="ctr">
              <a:buClrTx/>
              <a:buSzTx/>
              <a:buFontTx/>
            </a:pPr>
            <a:endParaRPr lang="zh-CN" altLang="en-US" b="1">
              <a:solidFill>
                <a:prstClr val="white"/>
              </a:solidFill>
              <a:effectLst>
                <a:outerShdw blurRad="38100" dist="38100" dir="2700000" algn="tl">
                  <a:srgbClr val="000000">
                    <a:alpha val="43137"/>
                  </a:srgbClr>
                </a:outerShdw>
              </a:effectLst>
              <a:cs typeface="+mn-ea"/>
              <a:sym typeface="+mn-lt"/>
            </a:endParaRPr>
          </a:p>
        </p:txBody>
      </p:sp>
      <p:sp>
        <p:nvSpPr>
          <p:cNvPr id="30" name="椭圆 29"/>
          <p:cNvSpPr/>
          <p:nvPr>
            <p:custDataLst>
              <p:tags r:id="rId4"/>
            </p:custDataLst>
          </p:nvPr>
        </p:nvSpPr>
        <p:spPr>
          <a:xfrm>
            <a:off x="4577080" y="2604135"/>
            <a:ext cx="2795270" cy="532130"/>
          </a:xfrm>
          <a:prstGeom prst="ellipse">
            <a:avLst/>
          </a:prstGeom>
          <a:gradFill>
            <a:gsLst>
              <a:gs pos="100000">
                <a:schemeClr val="accent1">
                  <a:alpha val="30000"/>
                </a:schemeClr>
              </a:gs>
              <a:gs pos="60000">
                <a:schemeClr val="accent1">
                  <a:alpha val="10000"/>
                </a:schemeClr>
              </a:gs>
            </a:gsLst>
            <a:lin ang="5400000" scaled="0"/>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algn="ctr"/>
            <a:endParaRPr lang="zh-CN" altLang="en-US">
              <a:cs typeface="+mn-ea"/>
              <a:sym typeface="+mn-lt"/>
            </a:endParaRPr>
          </a:p>
        </p:txBody>
      </p:sp>
      <p:sp>
        <p:nvSpPr>
          <p:cNvPr id="31" name="椭圆 30"/>
          <p:cNvSpPr/>
          <p:nvPr>
            <p:custDataLst>
              <p:tags r:id="rId5"/>
            </p:custDataLst>
          </p:nvPr>
        </p:nvSpPr>
        <p:spPr>
          <a:xfrm>
            <a:off x="4251960" y="2853055"/>
            <a:ext cx="3444875" cy="655320"/>
          </a:xfrm>
          <a:prstGeom prst="ellipse">
            <a:avLst/>
          </a:prstGeom>
          <a:gradFill>
            <a:gsLst>
              <a:gs pos="100000">
                <a:schemeClr val="accent1">
                  <a:alpha val="35000"/>
                </a:schemeClr>
              </a:gs>
              <a:gs pos="0">
                <a:schemeClr val="accent1">
                  <a:alpha val="1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cs typeface="+mn-ea"/>
              <a:sym typeface="+mn-lt"/>
            </a:endParaRPr>
          </a:p>
        </p:txBody>
      </p:sp>
      <p:sp>
        <p:nvSpPr>
          <p:cNvPr id="32" name="椭圆 31"/>
          <p:cNvSpPr/>
          <p:nvPr>
            <p:custDataLst>
              <p:tags r:id="rId6"/>
            </p:custDataLst>
          </p:nvPr>
        </p:nvSpPr>
        <p:spPr>
          <a:xfrm>
            <a:off x="4378325" y="2680335"/>
            <a:ext cx="3192780" cy="593090"/>
          </a:xfrm>
          <a:prstGeom prst="ellipse">
            <a:avLst/>
          </a:prstGeom>
          <a:noFill/>
          <a:ln>
            <a:gradFill>
              <a:gsLst>
                <a:gs pos="26000">
                  <a:schemeClr val="accent1">
                    <a:alpha val="0"/>
                  </a:schemeClr>
                </a:gs>
                <a:gs pos="100000">
                  <a:schemeClr val="accent1">
                    <a:alpha val="67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cs typeface="+mn-ea"/>
              <a:sym typeface="+mn-lt"/>
            </a:endParaRPr>
          </a:p>
        </p:txBody>
      </p:sp>
      <p:sp>
        <p:nvSpPr>
          <p:cNvPr id="33" name="椭圆 32"/>
          <p:cNvSpPr/>
          <p:nvPr>
            <p:custDataLst>
              <p:tags r:id="rId7"/>
            </p:custDataLst>
          </p:nvPr>
        </p:nvSpPr>
        <p:spPr>
          <a:xfrm>
            <a:off x="4735195" y="2431415"/>
            <a:ext cx="2479040" cy="471805"/>
          </a:xfrm>
          <a:prstGeom prst="ellipse">
            <a:avLst/>
          </a:prstGeom>
          <a:gradFill>
            <a:gsLst>
              <a:gs pos="100000">
                <a:schemeClr val="accent1">
                  <a:alpha val="20000"/>
                </a:schemeClr>
              </a:gs>
              <a:gs pos="0">
                <a:schemeClr val="accent1">
                  <a:alpha val="10000"/>
                </a:schemeClr>
              </a:gs>
            </a:gsLst>
            <a:lin ang="5400000" scaled="0"/>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algn="ctr"/>
            <a:endParaRPr lang="zh-CN" altLang="en-US">
              <a:cs typeface="+mn-ea"/>
              <a:sym typeface="+mn-lt"/>
            </a:endParaRPr>
          </a:p>
        </p:txBody>
      </p:sp>
      <p:sp>
        <p:nvSpPr>
          <p:cNvPr id="34" name="任意多边形: 形状 10"/>
          <p:cNvSpPr/>
          <p:nvPr>
            <p:custDataLst>
              <p:tags r:id="rId8"/>
            </p:custDataLst>
          </p:nvPr>
        </p:nvSpPr>
        <p:spPr>
          <a:xfrm>
            <a:off x="4251960" y="3142615"/>
            <a:ext cx="3444875" cy="1173480"/>
          </a:xfrm>
          <a:custGeom>
            <a:avLst/>
            <a:gdLst>
              <a:gd name="connsiteX0" fmla="*/ 0 w 4023360"/>
              <a:gd name="connsiteY0" fmla="*/ 7761 h 1357052"/>
              <a:gd name="connsiteX1" fmla="*/ 2011680 w 4023360"/>
              <a:gd name="connsiteY1" fmla="*/ 410984 h 1357052"/>
              <a:gd name="connsiteX2" fmla="*/ 4023360 w 4023360"/>
              <a:gd name="connsiteY2" fmla="*/ 7761 h 1357052"/>
              <a:gd name="connsiteX3" fmla="*/ 4023360 w 4023360"/>
              <a:gd name="connsiteY3" fmla="*/ 953829 h 1357052"/>
              <a:gd name="connsiteX4" fmla="*/ 2011680 w 4023360"/>
              <a:gd name="connsiteY4" fmla="*/ 1357052 h 1357052"/>
              <a:gd name="connsiteX5" fmla="*/ 0 w 4023360"/>
              <a:gd name="connsiteY5" fmla="*/ 953829 h 1357052"/>
              <a:gd name="connsiteX6" fmla="*/ 4021405 w 4023360"/>
              <a:gd name="connsiteY6" fmla="*/ 0 h 1357052"/>
              <a:gd name="connsiteX7" fmla="*/ 4023360 w 4023360"/>
              <a:gd name="connsiteY7" fmla="*/ 0 h 1357052"/>
              <a:gd name="connsiteX8" fmla="*/ 4023360 w 4023360"/>
              <a:gd name="connsiteY8" fmla="*/ 7761 h 1357052"/>
              <a:gd name="connsiteX9" fmla="*/ 0 w 4023360"/>
              <a:gd name="connsiteY9" fmla="*/ 0 h 1357052"/>
              <a:gd name="connsiteX10" fmla="*/ 1955 w 4023360"/>
              <a:gd name="connsiteY10" fmla="*/ 0 h 1357052"/>
              <a:gd name="connsiteX11" fmla="*/ 0 w 4023360"/>
              <a:gd name="connsiteY11" fmla="*/ 7761 h 135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3360" h="1357052">
                <a:moveTo>
                  <a:pt x="0" y="7761"/>
                </a:moveTo>
                <a:cubicBezTo>
                  <a:pt x="0" y="230455"/>
                  <a:pt x="900660" y="410984"/>
                  <a:pt x="2011680" y="410984"/>
                </a:cubicBezTo>
                <a:cubicBezTo>
                  <a:pt x="3122700" y="410984"/>
                  <a:pt x="4023360" y="230455"/>
                  <a:pt x="4023360" y="7761"/>
                </a:cubicBezTo>
                <a:lnTo>
                  <a:pt x="4023360" y="953829"/>
                </a:lnTo>
                <a:cubicBezTo>
                  <a:pt x="4023360" y="1176523"/>
                  <a:pt x="3122700" y="1357052"/>
                  <a:pt x="2011680" y="1357052"/>
                </a:cubicBezTo>
                <a:cubicBezTo>
                  <a:pt x="900660" y="1357052"/>
                  <a:pt x="0" y="1176523"/>
                  <a:pt x="0" y="953829"/>
                </a:cubicBezTo>
                <a:close/>
                <a:moveTo>
                  <a:pt x="4021405" y="0"/>
                </a:moveTo>
                <a:lnTo>
                  <a:pt x="4023360" y="0"/>
                </a:lnTo>
                <a:lnTo>
                  <a:pt x="4023360" y="7761"/>
                </a:lnTo>
                <a:close/>
                <a:moveTo>
                  <a:pt x="0" y="0"/>
                </a:moveTo>
                <a:lnTo>
                  <a:pt x="1955" y="0"/>
                </a:lnTo>
                <a:lnTo>
                  <a:pt x="0" y="7761"/>
                </a:lnTo>
                <a:close/>
              </a:path>
            </a:pathLst>
          </a:custGeom>
          <a:gradFill flip="none" rotWithShape="1">
            <a:gsLst>
              <a:gs pos="0">
                <a:schemeClr val="accent1">
                  <a:alpha val="50000"/>
                </a:schemeClr>
              </a:gs>
              <a:gs pos="41000">
                <a:schemeClr val="accent1">
                  <a:alpha val="20000"/>
                </a:schemeClr>
              </a:gs>
              <a:gs pos="100000">
                <a:schemeClr val="accent1">
                  <a:lumMod val="20000"/>
                  <a:lumOff val="80000"/>
                  <a:alpha val="0"/>
                </a:schemeClr>
              </a:gs>
            </a:gsLst>
            <a:lin ang="540000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5" name="图片 11" descr="343439383331313b343532303031393bd2b5bca8b9dcc0ed"/>
          <p:cNvSpPr/>
          <p:nvPr>
            <p:custDataLst>
              <p:tags r:id="rId9"/>
            </p:custDataLst>
          </p:nvPr>
        </p:nvSpPr>
        <p:spPr>
          <a:xfrm>
            <a:off x="5570220" y="1842770"/>
            <a:ext cx="808990" cy="751205"/>
          </a:xfrm>
          <a:custGeom>
            <a:avLst/>
            <a:gdLst>
              <a:gd name="connsiteX0" fmla="*/ 190126 w 215272"/>
              <a:gd name="connsiteY0" fmla="*/ 115 h 199846"/>
              <a:gd name="connsiteX1" fmla="*/ 24826 w 215272"/>
              <a:gd name="connsiteY1" fmla="*/ 115 h 199846"/>
              <a:gd name="connsiteX2" fmla="*/ 114 w 215272"/>
              <a:gd name="connsiteY2" fmla="*/ 25027 h 199846"/>
              <a:gd name="connsiteX3" fmla="*/ 114 w 215272"/>
              <a:gd name="connsiteY3" fmla="*/ 132423 h 199846"/>
              <a:gd name="connsiteX4" fmla="*/ 24826 w 215272"/>
              <a:gd name="connsiteY4" fmla="*/ 157335 h 199846"/>
              <a:gd name="connsiteX5" fmla="*/ 86883 w 215272"/>
              <a:gd name="connsiteY5" fmla="*/ 157335 h 199846"/>
              <a:gd name="connsiteX6" fmla="*/ 86883 w 215272"/>
              <a:gd name="connsiteY6" fmla="*/ 187783 h 199846"/>
              <a:gd name="connsiteX7" fmla="*/ 52834 w 215272"/>
              <a:gd name="connsiteY7" fmla="*/ 187783 h 199846"/>
              <a:gd name="connsiteX8" fmla="*/ 46793 w 215272"/>
              <a:gd name="connsiteY8" fmla="*/ 193872 h 199846"/>
              <a:gd name="connsiteX9" fmla="*/ 52834 w 215272"/>
              <a:gd name="connsiteY9" fmla="*/ 199961 h 199846"/>
              <a:gd name="connsiteX10" fmla="*/ 157725 w 215272"/>
              <a:gd name="connsiteY10" fmla="*/ 199961 h 199846"/>
              <a:gd name="connsiteX11" fmla="*/ 163765 w 215272"/>
              <a:gd name="connsiteY11" fmla="*/ 193872 h 199846"/>
              <a:gd name="connsiteX12" fmla="*/ 157725 w 215272"/>
              <a:gd name="connsiteY12" fmla="*/ 187783 h 199846"/>
              <a:gd name="connsiteX13" fmla="*/ 124226 w 215272"/>
              <a:gd name="connsiteY13" fmla="*/ 187783 h 199846"/>
              <a:gd name="connsiteX14" fmla="*/ 124226 w 215272"/>
              <a:gd name="connsiteY14" fmla="*/ 157335 h 199846"/>
              <a:gd name="connsiteX15" fmla="*/ 190674 w 215272"/>
              <a:gd name="connsiteY15" fmla="*/ 157335 h 199846"/>
              <a:gd name="connsiteX16" fmla="*/ 215387 w 215272"/>
              <a:gd name="connsiteY16" fmla="*/ 132423 h 199846"/>
              <a:gd name="connsiteX17" fmla="*/ 215387 w 215272"/>
              <a:gd name="connsiteY17" fmla="*/ 25027 h 199846"/>
              <a:gd name="connsiteX18" fmla="*/ 190126 w 215272"/>
              <a:gd name="connsiteY18" fmla="*/ 115 h 199846"/>
              <a:gd name="connsiteX19" fmla="*/ 179142 w 215272"/>
              <a:gd name="connsiteY19" fmla="*/ 37206 h 199846"/>
              <a:gd name="connsiteX20" fmla="*/ 179142 w 215272"/>
              <a:gd name="connsiteY20" fmla="*/ 37206 h 199846"/>
              <a:gd name="connsiteX21" fmla="*/ 179142 w 215272"/>
              <a:gd name="connsiteY21" fmla="*/ 37759 h 199846"/>
              <a:gd name="connsiteX22" fmla="*/ 117636 w 215272"/>
              <a:gd name="connsiteY22" fmla="*/ 120245 h 199846"/>
              <a:gd name="connsiteX23" fmla="*/ 115988 w 215272"/>
              <a:gd name="connsiteY23" fmla="*/ 119137 h 199846"/>
              <a:gd name="connsiteX24" fmla="*/ 67661 w 215272"/>
              <a:gd name="connsiteY24" fmla="*/ 83708 h 199846"/>
              <a:gd name="connsiteX25" fmla="*/ 50637 w 215272"/>
              <a:gd name="connsiteY25" fmla="*/ 105851 h 199846"/>
              <a:gd name="connsiteX26" fmla="*/ 42949 w 215272"/>
              <a:gd name="connsiteY26" fmla="*/ 108619 h 199846"/>
              <a:gd name="connsiteX27" fmla="*/ 39105 w 215272"/>
              <a:gd name="connsiteY27" fmla="*/ 100315 h 199846"/>
              <a:gd name="connsiteX28" fmla="*/ 39654 w 215272"/>
              <a:gd name="connsiteY28" fmla="*/ 99208 h 199846"/>
              <a:gd name="connsiteX29" fmla="*/ 62719 w 215272"/>
              <a:gd name="connsiteY29" fmla="*/ 68760 h 199846"/>
              <a:gd name="connsiteX30" fmla="*/ 64916 w 215272"/>
              <a:gd name="connsiteY30" fmla="*/ 65992 h 199846"/>
              <a:gd name="connsiteX31" fmla="*/ 114889 w 215272"/>
              <a:gd name="connsiteY31" fmla="*/ 103083 h 199846"/>
              <a:gd name="connsiteX32" fmla="*/ 169257 w 215272"/>
              <a:gd name="connsiteY32" fmla="*/ 30562 h 199846"/>
              <a:gd name="connsiteX33" fmla="*/ 175847 w 215272"/>
              <a:gd name="connsiteY33" fmla="*/ 29455 h 199846"/>
              <a:gd name="connsiteX34" fmla="*/ 179142 w 215272"/>
              <a:gd name="connsiteY34" fmla="*/ 37206 h 19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5272" h="199846">
                <a:moveTo>
                  <a:pt x="190126" y="115"/>
                </a:moveTo>
                <a:lnTo>
                  <a:pt x="24826" y="115"/>
                </a:lnTo>
                <a:cubicBezTo>
                  <a:pt x="11097" y="115"/>
                  <a:pt x="114" y="11187"/>
                  <a:pt x="114" y="25027"/>
                </a:cubicBezTo>
                <a:lnTo>
                  <a:pt x="114" y="132423"/>
                </a:lnTo>
                <a:cubicBezTo>
                  <a:pt x="114" y="146263"/>
                  <a:pt x="11097" y="157335"/>
                  <a:pt x="24826" y="157335"/>
                </a:cubicBezTo>
                <a:lnTo>
                  <a:pt x="86883" y="157335"/>
                </a:lnTo>
                <a:lnTo>
                  <a:pt x="86883" y="187783"/>
                </a:lnTo>
                <a:lnTo>
                  <a:pt x="52834" y="187783"/>
                </a:lnTo>
                <a:cubicBezTo>
                  <a:pt x="49539" y="187783"/>
                  <a:pt x="46793" y="190550"/>
                  <a:pt x="46793" y="193872"/>
                </a:cubicBezTo>
                <a:cubicBezTo>
                  <a:pt x="46793" y="197194"/>
                  <a:pt x="49539" y="199961"/>
                  <a:pt x="52834" y="199961"/>
                </a:cubicBezTo>
                <a:lnTo>
                  <a:pt x="157725" y="199961"/>
                </a:lnTo>
                <a:cubicBezTo>
                  <a:pt x="161020" y="199961"/>
                  <a:pt x="163765" y="197194"/>
                  <a:pt x="163765" y="193872"/>
                </a:cubicBezTo>
                <a:cubicBezTo>
                  <a:pt x="163765" y="190550"/>
                  <a:pt x="161020" y="187783"/>
                  <a:pt x="157725" y="187783"/>
                </a:cubicBezTo>
                <a:lnTo>
                  <a:pt x="124226" y="187783"/>
                </a:lnTo>
                <a:lnTo>
                  <a:pt x="124226" y="157335"/>
                </a:lnTo>
                <a:lnTo>
                  <a:pt x="190674" y="157335"/>
                </a:lnTo>
                <a:cubicBezTo>
                  <a:pt x="204404" y="157335"/>
                  <a:pt x="215387" y="146263"/>
                  <a:pt x="215387" y="132423"/>
                </a:cubicBezTo>
                <a:lnTo>
                  <a:pt x="215387" y="25027"/>
                </a:lnTo>
                <a:cubicBezTo>
                  <a:pt x="214838" y="11740"/>
                  <a:pt x="203854" y="115"/>
                  <a:pt x="190126" y="115"/>
                </a:cubicBezTo>
                <a:moveTo>
                  <a:pt x="179142" y="37206"/>
                </a:moveTo>
                <a:cubicBezTo>
                  <a:pt x="179142" y="37206"/>
                  <a:pt x="179142" y="37759"/>
                  <a:pt x="179142" y="37206"/>
                </a:cubicBezTo>
                <a:lnTo>
                  <a:pt x="179142" y="37759"/>
                </a:lnTo>
                <a:lnTo>
                  <a:pt x="117636" y="120245"/>
                </a:lnTo>
                <a:lnTo>
                  <a:pt x="115988" y="119137"/>
                </a:lnTo>
                <a:lnTo>
                  <a:pt x="67661" y="83708"/>
                </a:lnTo>
                <a:lnTo>
                  <a:pt x="50637" y="105851"/>
                </a:lnTo>
                <a:cubicBezTo>
                  <a:pt x="48990" y="108619"/>
                  <a:pt x="45695" y="109726"/>
                  <a:pt x="42949" y="108619"/>
                </a:cubicBezTo>
                <a:cubicBezTo>
                  <a:pt x="39654" y="107511"/>
                  <a:pt x="38006" y="103636"/>
                  <a:pt x="39105" y="100315"/>
                </a:cubicBezTo>
                <a:cubicBezTo>
                  <a:pt x="39105" y="99762"/>
                  <a:pt x="39105" y="99762"/>
                  <a:pt x="39654" y="99208"/>
                </a:cubicBezTo>
                <a:lnTo>
                  <a:pt x="62719" y="68760"/>
                </a:lnTo>
                <a:lnTo>
                  <a:pt x="64916" y="65992"/>
                </a:lnTo>
                <a:lnTo>
                  <a:pt x="114889" y="103083"/>
                </a:lnTo>
                <a:lnTo>
                  <a:pt x="169257" y="30562"/>
                </a:lnTo>
                <a:cubicBezTo>
                  <a:pt x="170905" y="28902"/>
                  <a:pt x="173651" y="28348"/>
                  <a:pt x="175847" y="29455"/>
                </a:cubicBezTo>
                <a:cubicBezTo>
                  <a:pt x="179142" y="30562"/>
                  <a:pt x="180789" y="33884"/>
                  <a:pt x="179142" y="37206"/>
                </a:cubicBezTo>
              </a:path>
            </a:pathLst>
          </a:custGeom>
          <a:gradFill>
            <a:gsLst>
              <a:gs pos="0">
                <a:schemeClr val="accent1">
                  <a:lumMod val="20000"/>
                  <a:lumOff val="80000"/>
                  <a:alpha val="42000"/>
                </a:schemeClr>
              </a:gs>
              <a:gs pos="99000">
                <a:schemeClr val="accent1"/>
              </a:gs>
            </a:gsLst>
            <a:lin ang="5400000" scaled="1"/>
          </a:gradFill>
          <a:ln w="819" cap="flat">
            <a:noFill/>
            <a:prstDash val="solid"/>
            <a:miter/>
          </a:ln>
          <a:effectLst>
            <a:reflection blurRad="25400" stA="42000" endPos="350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a:sym typeface="+mn-ea"/>
            </a:endParaRPr>
          </a:p>
        </p:txBody>
      </p:sp>
      <p:sp>
        <p:nvSpPr>
          <p:cNvPr id="14" name="弧形 13"/>
          <p:cNvSpPr/>
          <p:nvPr>
            <p:custDataLst>
              <p:tags r:id="rId10"/>
            </p:custDataLst>
          </p:nvPr>
        </p:nvSpPr>
        <p:spPr>
          <a:xfrm rot="21075889">
            <a:off x="1199491" y="1809940"/>
            <a:ext cx="9828579" cy="2504673"/>
          </a:xfrm>
          <a:prstGeom prst="arc">
            <a:avLst>
              <a:gd name="adj1" fmla="val 19423901"/>
              <a:gd name="adj2" fmla="val 12943440"/>
            </a:avLst>
          </a:prstGeom>
          <a:ln w="15875">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OPPOSans M" panose="00020600040101010101" charset="-122"/>
              <a:ea typeface="OPPOSans M" panose="00020600040101010101" charset="-122"/>
              <a:cs typeface="+mn-cs"/>
            </a:endParaRPr>
          </a:p>
        </p:txBody>
      </p:sp>
      <p:sp>
        <p:nvSpPr>
          <p:cNvPr id="61" name="序号"/>
          <p:cNvSpPr txBox="1"/>
          <p:nvPr>
            <p:custDataLst>
              <p:tags r:id="rId11"/>
            </p:custDataLst>
          </p:nvPr>
        </p:nvSpPr>
        <p:spPr>
          <a:xfrm>
            <a:off x="1426068" y="3848831"/>
            <a:ext cx="831949" cy="831600"/>
          </a:xfrm>
          <a:prstGeom prst="ellipse">
            <a:avLst/>
          </a:prstGeom>
          <a:gradFill>
            <a:gsLst>
              <a:gs pos="0">
                <a:schemeClr val="accent1">
                  <a:lumMod val="20000"/>
                  <a:lumOff val="80000"/>
                </a:schemeClr>
              </a:gs>
              <a:gs pos="47000">
                <a:schemeClr val="accent1">
                  <a:lumMod val="60000"/>
                  <a:lumOff val="40000"/>
                </a:schemeClr>
              </a:gs>
              <a:gs pos="100000">
                <a:schemeClr val="accent1"/>
              </a:gs>
            </a:gsLst>
            <a:path path="circle">
              <a:fillToRect r="100000" b="100000"/>
            </a:path>
          </a:gradFill>
        </p:spPr>
        <p:txBody>
          <a:bodyPr wrap="none" lIns="0" tIns="0" rIns="0" bIns="0" rtlCol="0" anchor="ctr">
            <a:noAutofit/>
          </a:bodyPr>
          <a:lstStyle/>
          <a:p>
            <a:pPr lvl="0" algn="ctr">
              <a:buClrTx/>
              <a:buSzTx/>
              <a:buFontTx/>
            </a:pPr>
            <a:r>
              <a:rPr lang="en-US" sz="2400" b="1" dirty="0">
                <a:solidFill>
                  <a:srgbClr val="FFFFFF"/>
                </a:solidFill>
                <a:latin typeface="+mn-ea"/>
                <a:sym typeface="+mn-ea"/>
              </a:rPr>
              <a:t>01</a:t>
            </a:r>
          </a:p>
        </p:txBody>
      </p:sp>
      <p:sp>
        <p:nvSpPr>
          <p:cNvPr id="62" name="正文"/>
          <p:cNvSpPr txBox="1"/>
          <p:nvPr>
            <p:custDataLst>
              <p:tags r:id="rId12"/>
            </p:custDataLst>
          </p:nvPr>
        </p:nvSpPr>
        <p:spPr>
          <a:xfrm>
            <a:off x="772702" y="5359764"/>
            <a:ext cx="2138680" cy="711200"/>
          </a:xfrm>
          <a:prstGeom prst="rect">
            <a:avLst/>
          </a:prstGeom>
          <a:noFill/>
        </p:spPr>
        <p:txBody>
          <a:bodyPr wrap="square" lIns="0" tIns="0" rIns="0" bIns="0" rtlCol="0" anchor="t" anchorCtr="0">
            <a:noAutofit/>
          </a:bodyPr>
          <a:lstStyle/>
          <a:p>
            <a:pPr indent="0" algn="ctr" fontAlgn="auto">
              <a:lnSpc>
                <a:spcPct val="130000"/>
              </a:lnSpc>
            </a:pPr>
            <a:r>
              <a:rPr lang="zh-CN" altLang="en-US" sz="1300" kern="0" spc="150" dirty="0">
                <a:ln>
                  <a:noFill/>
                  <a:prstDash val="sysDot"/>
                </a:ln>
                <a:solidFill>
                  <a:schemeClr val="tx1">
                    <a:lumMod val="85000"/>
                    <a:lumOff val="15000"/>
                  </a:schemeClr>
                </a:solidFill>
                <a:latin typeface="+mn-ea"/>
                <a:sym typeface="+mn-ea"/>
              </a:rPr>
              <a:t>使用 Joblib 或 Pickle 库将模型对象序列化</a:t>
            </a:r>
          </a:p>
        </p:txBody>
      </p:sp>
      <p:sp>
        <p:nvSpPr>
          <p:cNvPr id="63" name="标题"/>
          <p:cNvSpPr txBox="1"/>
          <p:nvPr>
            <p:custDataLst>
              <p:tags r:id="rId13"/>
            </p:custDataLst>
          </p:nvPr>
        </p:nvSpPr>
        <p:spPr>
          <a:xfrm>
            <a:off x="3969385" y="4886325"/>
            <a:ext cx="1750060" cy="578485"/>
          </a:xfrm>
          <a:prstGeom prst="rect">
            <a:avLst/>
          </a:prstGeom>
          <a:noFill/>
        </p:spPr>
        <p:txBody>
          <a:bodyPr wrap="square" lIns="0" tIns="0" rIns="0" bIns="0" rtlCol="0" anchor="b">
            <a:noAutofit/>
          </a:bodyPr>
          <a:lstStyle/>
          <a:p>
            <a:pPr algn="ctr"/>
            <a:r>
              <a:rPr lang="zh-CN" altLang="en-US" b="1" spc="300" dirty="0">
                <a:solidFill>
                  <a:schemeClr val="accent1"/>
                </a:solidFill>
                <a:latin typeface="+mn-ea"/>
              </a:rPr>
              <a:t>构建预测服务或</a:t>
            </a:r>
            <a:r>
              <a:rPr lang="en-US" altLang="zh-CN" b="1" spc="300" dirty="0">
                <a:solidFill>
                  <a:schemeClr val="accent1"/>
                </a:solidFill>
                <a:latin typeface="+mn-ea"/>
              </a:rPr>
              <a:t>API</a:t>
            </a:r>
            <a:endParaRPr lang="zh-CN" altLang="en-US" b="1" spc="300" dirty="0">
              <a:solidFill>
                <a:schemeClr val="accent1"/>
              </a:solidFill>
              <a:latin typeface="+mn-ea"/>
            </a:endParaRPr>
          </a:p>
        </p:txBody>
      </p:sp>
      <p:sp>
        <p:nvSpPr>
          <p:cNvPr id="77" name="序号"/>
          <p:cNvSpPr txBox="1"/>
          <p:nvPr>
            <p:custDataLst>
              <p:tags r:id="rId14"/>
            </p:custDataLst>
          </p:nvPr>
        </p:nvSpPr>
        <p:spPr>
          <a:xfrm>
            <a:off x="7092899" y="3634285"/>
            <a:ext cx="831949" cy="831600"/>
          </a:xfrm>
          <a:prstGeom prst="ellipse">
            <a:avLst/>
          </a:prstGeom>
          <a:gradFill>
            <a:gsLst>
              <a:gs pos="0">
                <a:schemeClr val="accent1">
                  <a:lumMod val="20000"/>
                  <a:lumOff val="80000"/>
                </a:schemeClr>
              </a:gs>
              <a:gs pos="47000">
                <a:schemeClr val="accent1">
                  <a:lumMod val="60000"/>
                  <a:lumOff val="40000"/>
                </a:schemeClr>
              </a:gs>
              <a:gs pos="100000">
                <a:schemeClr val="accent1"/>
              </a:gs>
            </a:gsLst>
            <a:path path="circle">
              <a:fillToRect r="100000" b="100000"/>
            </a:path>
          </a:gradFill>
        </p:spPr>
        <p:txBody>
          <a:bodyPr wrap="none" lIns="0" tIns="0" rIns="0" bIns="0" rtlCol="0" anchor="ctr">
            <a:noAutofit/>
          </a:bodyPr>
          <a:lstStyle/>
          <a:p>
            <a:pPr algn="ctr"/>
            <a:r>
              <a:rPr lang="en-US" sz="2400" b="1" dirty="0">
                <a:solidFill>
                  <a:srgbClr val="FFFFFF"/>
                </a:solidFill>
                <a:latin typeface="+mn-ea"/>
              </a:rPr>
              <a:t>03</a:t>
            </a:r>
          </a:p>
        </p:txBody>
      </p:sp>
      <p:sp>
        <p:nvSpPr>
          <p:cNvPr id="23" name="正文"/>
          <p:cNvSpPr txBox="1"/>
          <p:nvPr>
            <p:custDataLst>
              <p:tags r:id="rId15"/>
            </p:custDataLst>
          </p:nvPr>
        </p:nvSpPr>
        <p:spPr>
          <a:xfrm>
            <a:off x="6439533" y="4991464"/>
            <a:ext cx="2138680" cy="711200"/>
          </a:xfrm>
          <a:prstGeom prst="rect">
            <a:avLst/>
          </a:prstGeom>
          <a:noFill/>
        </p:spPr>
        <p:txBody>
          <a:bodyPr wrap="square" lIns="0" tIns="0" rIns="0" bIns="0" rtlCol="0" anchor="t" anchorCtr="0">
            <a:noAutofit/>
          </a:bodyPr>
          <a:lstStyle/>
          <a:p>
            <a:pPr indent="0" algn="ctr" fontAlgn="auto">
              <a:lnSpc>
                <a:spcPct val="130000"/>
              </a:lnSpc>
            </a:pPr>
            <a:r>
              <a:rPr lang="zh-CN" altLang="en-US" sz="1300" kern="0" spc="150" dirty="0">
                <a:ln>
                  <a:noFill/>
                  <a:prstDash val="sysDot"/>
                </a:ln>
                <a:solidFill>
                  <a:schemeClr val="tx1">
                    <a:lumMod val="85000"/>
                    <a:lumOff val="15000"/>
                  </a:schemeClr>
                </a:solidFill>
                <a:latin typeface="+mn-ea"/>
                <a:sym typeface="+mn-ea"/>
              </a:rPr>
              <a:t>将 Streamlit 应用程序的代码上传到服务器，并配置好相关的环境变量</a:t>
            </a:r>
          </a:p>
        </p:txBody>
      </p:sp>
      <p:sp>
        <p:nvSpPr>
          <p:cNvPr id="24" name="标题"/>
          <p:cNvSpPr txBox="1"/>
          <p:nvPr>
            <p:custDataLst>
              <p:tags r:id="rId16"/>
            </p:custDataLst>
          </p:nvPr>
        </p:nvSpPr>
        <p:spPr>
          <a:xfrm>
            <a:off x="1238254" y="4796011"/>
            <a:ext cx="1400798" cy="368300"/>
          </a:xfrm>
          <a:prstGeom prst="rect">
            <a:avLst/>
          </a:prstGeom>
          <a:noFill/>
        </p:spPr>
        <p:txBody>
          <a:bodyPr wrap="square" lIns="0" tIns="0" rIns="0" bIns="0" rtlCol="0" anchor="b">
            <a:noAutofit/>
          </a:bodyPr>
          <a:lstStyle/>
          <a:p>
            <a:pPr algn="ctr"/>
            <a:r>
              <a:rPr lang="zh-CN" altLang="en-US" b="1" spc="300" dirty="0">
                <a:solidFill>
                  <a:schemeClr val="accent1"/>
                </a:solidFill>
                <a:latin typeface="+mn-ea"/>
              </a:rPr>
              <a:t>模型序列化或保存</a:t>
            </a:r>
          </a:p>
        </p:txBody>
      </p:sp>
      <p:sp>
        <p:nvSpPr>
          <p:cNvPr id="25" name="序号"/>
          <p:cNvSpPr txBox="1"/>
          <p:nvPr>
            <p:custDataLst>
              <p:tags r:id="rId17"/>
            </p:custDataLst>
          </p:nvPr>
        </p:nvSpPr>
        <p:spPr>
          <a:xfrm>
            <a:off x="4242020" y="4059016"/>
            <a:ext cx="831949" cy="831600"/>
          </a:xfrm>
          <a:prstGeom prst="ellipse">
            <a:avLst/>
          </a:prstGeom>
          <a:gradFill>
            <a:gsLst>
              <a:gs pos="0">
                <a:schemeClr val="accent1">
                  <a:lumMod val="20000"/>
                  <a:lumOff val="80000"/>
                </a:schemeClr>
              </a:gs>
              <a:gs pos="47000">
                <a:schemeClr val="accent1">
                  <a:lumMod val="60000"/>
                  <a:lumOff val="40000"/>
                </a:schemeClr>
              </a:gs>
              <a:gs pos="100000">
                <a:schemeClr val="accent1"/>
              </a:gs>
            </a:gsLst>
            <a:path path="circle">
              <a:fillToRect r="100000" b="100000"/>
            </a:path>
          </a:gradFill>
        </p:spPr>
        <p:txBody>
          <a:bodyPr wrap="none" lIns="0" tIns="0" rIns="0" bIns="0" rtlCol="0" anchor="ctr">
            <a:noAutofit/>
          </a:bodyPr>
          <a:lstStyle/>
          <a:p>
            <a:pPr lvl="0" algn="ctr">
              <a:buClrTx/>
              <a:buSzTx/>
              <a:buFontTx/>
            </a:pPr>
            <a:r>
              <a:rPr lang="en-US" sz="2400" b="1" dirty="0">
                <a:solidFill>
                  <a:srgbClr val="FFFFFF"/>
                </a:solidFill>
                <a:latin typeface="+mn-ea"/>
                <a:sym typeface="+mn-ea"/>
              </a:rPr>
              <a:t>02</a:t>
            </a:r>
          </a:p>
        </p:txBody>
      </p:sp>
      <p:sp>
        <p:nvSpPr>
          <p:cNvPr id="26" name="正文"/>
          <p:cNvSpPr txBox="1"/>
          <p:nvPr>
            <p:custDataLst>
              <p:tags r:id="rId18"/>
            </p:custDataLst>
          </p:nvPr>
        </p:nvSpPr>
        <p:spPr>
          <a:xfrm>
            <a:off x="3588654" y="5409929"/>
            <a:ext cx="2138680" cy="711200"/>
          </a:xfrm>
          <a:prstGeom prst="rect">
            <a:avLst/>
          </a:prstGeom>
          <a:noFill/>
        </p:spPr>
        <p:txBody>
          <a:bodyPr wrap="square" lIns="0" tIns="0" rIns="0" bIns="0" rtlCol="0" anchor="t" anchorCtr="0">
            <a:noAutofit/>
          </a:bodyPr>
          <a:lstStyle/>
          <a:p>
            <a:pPr indent="0" algn="ctr" fontAlgn="auto">
              <a:lnSpc>
                <a:spcPct val="130000"/>
              </a:lnSpc>
            </a:pPr>
            <a:r>
              <a:rPr sz="1300" kern="0" spc="150" dirty="0">
                <a:ln>
                  <a:noFill/>
                  <a:prstDash val="sysDot"/>
                </a:ln>
                <a:solidFill>
                  <a:schemeClr val="tx1">
                    <a:lumMod val="85000"/>
                    <a:lumOff val="15000"/>
                  </a:schemeClr>
                </a:solidFill>
                <a:latin typeface="+mn-ea"/>
                <a:sym typeface="+mn-ea"/>
              </a:rPr>
              <a:t>使用 Streamlit 提供的 API 定义应用程序的布局和用户界面</a:t>
            </a:r>
            <a:endParaRPr lang="en-US" altLang="zh-CN" sz="1300" kern="0" spc="150" dirty="0">
              <a:ln>
                <a:noFill/>
                <a:prstDash val="sysDot"/>
              </a:ln>
              <a:solidFill>
                <a:schemeClr val="tx1">
                  <a:lumMod val="85000"/>
                  <a:lumOff val="15000"/>
                </a:schemeClr>
              </a:solidFill>
              <a:latin typeface="+mn-ea"/>
              <a:sym typeface="+mn-ea"/>
            </a:endParaRPr>
          </a:p>
        </p:txBody>
      </p:sp>
      <p:sp>
        <p:nvSpPr>
          <p:cNvPr id="27" name="标题"/>
          <p:cNvSpPr txBox="1"/>
          <p:nvPr>
            <p:custDataLst>
              <p:tags r:id="rId19"/>
            </p:custDataLst>
          </p:nvPr>
        </p:nvSpPr>
        <p:spPr>
          <a:xfrm>
            <a:off x="7049770" y="4678045"/>
            <a:ext cx="984250" cy="368300"/>
          </a:xfrm>
          <a:prstGeom prst="rect">
            <a:avLst/>
          </a:prstGeom>
          <a:noFill/>
        </p:spPr>
        <p:txBody>
          <a:bodyPr wrap="square" lIns="0" tIns="0" rIns="0" bIns="0" rtlCol="0" anchor="b">
            <a:noAutofit/>
          </a:bodyPr>
          <a:lstStyle/>
          <a:p>
            <a:pPr algn="ctr"/>
            <a:r>
              <a:rPr lang="zh-CN" altLang="en-US" b="1" spc="300" dirty="0">
                <a:solidFill>
                  <a:schemeClr val="accent1"/>
                </a:solidFill>
                <a:latin typeface="+mn-ea"/>
              </a:rPr>
              <a:t>配置工作环境</a:t>
            </a:r>
          </a:p>
        </p:txBody>
      </p:sp>
      <p:sp>
        <p:nvSpPr>
          <p:cNvPr id="3" name="序号"/>
          <p:cNvSpPr txBox="1"/>
          <p:nvPr>
            <p:custDataLst>
              <p:tags r:id="rId20"/>
            </p:custDataLst>
          </p:nvPr>
        </p:nvSpPr>
        <p:spPr>
          <a:xfrm>
            <a:off x="9831021" y="2727505"/>
            <a:ext cx="831949" cy="831600"/>
          </a:xfrm>
          <a:prstGeom prst="ellipse">
            <a:avLst/>
          </a:prstGeom>
          <a:gradFill>
            <a:gsLst>
              <a:gs pos="0">
                <a:schemeClr val="accent1">
                  <a:lumMod val="20000"/>
                  <a:lumOff val="80000"/>
                </a:schemeClr>
              </a:gs>
              <a:gs pos="47000">
                <a:schemeClr val="accent1">
                  <a:lumMod val="60000"/>
                  <a:lumOff val="40000"/>
                </a:schemeClr>
              </a:gs>
              <a:gs pos="100000">
                <a:schemeClr val="accent1"/>
              </a:gs>
            </a:gsLst>
            <a:path path="circle">
              <a:fillToRect r="100000" b="100000"/>
            </a:path>
          </a:gradFill>
        </p:spPr>
        <p:txBody>
          <a:bodyPr wrap="none" lIns="0" tIns="0" rIns="0" bIns="0" rtlCol="0" anchor="ctr">
            <a:noAutofit/>
          </a:bodyPr>
          <a:lstStyle/>
          <a:p>
            <a:pPr algn="ctr"/>
            <a:r>
              <a:rPr lang="en-US" sz="2400" b="1" dirty="0">
                <a:solidFill>
                  <a:srgbClr val="FFFFFF"/>
                </a:solidFill>
                <a:latin typeface="+mn-ea"/>
              </a:rPr>
              <a:t>04</a:t>
            </a:r>
          </a:p>
        </p:txBody>
      </p:sp>
      <p:sp>
        <p:nvSpPr>
          <p:cNvPr id="4" name="正文"/>
          <p:cNvSpPr txBox="1"/>
          <p:nvPr>
            <p:custDataLst>
              <p:tags r:id="rId21"/>
            </p:custDataLst>
          </p:nvPr>
        </p:nvSpPr>
        <p:spPr>
          <a:xfrm>
            <a:off x="9177655" y="4084684"/>
            <a:ext cx="2138680" cy="711200"/>
          </a:xfrm>
          <a:prstGeom prst="rect">
            <a:avLst/>
          </a:prstGeom>
          <a:noFill/>
        </p:spPr>
        <p:txBody>
          <a:bodyPr wrap="square" lIns="0" tIns="0" rIns="0" bIns="0" rtlCol="0" anchor="t" anchorCtr="0">
            <a:noAutofit/>
          </a:bodyPr>
          <a:lstStyle/>
          <a:p>
            <a:pPr indent="0" algn="ctr" fontAlgn="auto">
              <a:lnSpc>
                <a:spcPct val="130000"/>
              </a:lnSpc>
            </a:pPr>
            <a:r>
              <a:rPr lang="zh-CN" altLang="en-US" sz="1300" kern="0" spc="150" dirty="0">
                <a:ln>
                  <a:noFill/>
                  <a:prstDash val="sysDot"/>
                </a:ln>
                <a:solidFill>
                  <a:schemeClr val="tx1">
                    <a:lumMod val="85000"/>
                    <a:lumOff val="15000"/>
                  </a:schemeClr>
                </a:solidFill>
                <a:latin typeface="+mn-ea"/>
                <a:sym typeface="+mn-ea"/>
              </a:rPr>
              <a:t>使用 Streamlit 的可视化功能展示预测结果</a:t>
            </a:r>
          </a:p>
        </p:txBody>
      </p:sp>
      <p:sp>
        <p:nvSpPr>
          <p:cNvPr id="5" name="标题"/>
          <p:cNvSpPr txBox="1"/>
          <p:nvPr>
            <p:custDataLst>
              <p:tags r:id="rId22"/>
            </p:custDataLst>
          </p:nvPr>
        </p:nvSpPr>
        <p:spPr>
          <a:xfrm>
            <a:off x="9546596" y="3666346"/>
            <a:ext cx="1400798" cy="368300"/>
          </a:xfrm>
          <a:prstGeom prst="rect">
            <a:avLst/>
          </a:prstGeom>
          <a:noFill/>
        </p:spPr>
        <p:txBody>
          <a:bodyPr wrap="square" lIns="0" tIns="0" rIns="0" bIns="0" rtlCol="0" anchor="b">
            <a:noAutofit/>
          </a:bodyPr>
          <a:lstStyle/>
          <a:p>
            <a:pPr algn="ctr"/>
            <a:r>
              <a:rPr lang="zh-CN" altLang="en-US" b="1" spc="300" dirty="0">
                <a:solidFill>
                  <a:schemeClr val="accent1"/>
                </a:solidFill>
                <a:latin typeface="+mn-ea"/>
              </a:rPr>
              <a:t>上线演示</a:t>
            </a:r>
          </a:p>
        </p:txBody>
      </p:sp>
      <p:sp>
        <p:nvSpPr>
          <p:cNvPr id="6" name="标题 1">
            <a:extLst>
              <a:ext uri="{FF2B5EF4-FFF2-40B4-BE49-F238E27FC236}">
                <a16:creationId xmlns:a16="http://schemas.microsoft.com/office/drawing/2014/main" id="{D59C5C00-89C7-CD05-F6FC-3726822ACB03}"/>
              </a:ext>
            </a:extLst>
          </p:cNvPr>
          <p:cNvSpPr txBox="1">
            <a:spLocks/>
          </p:cNvSpPr>
          <p:nvPr/>
        </p:nvSpPr>
        <p:spPr>
          <a:xfrm>
            <a:off x="8578213" y="5829029"/>
            <a:ext cx="3148955" cy="48386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latin typeface="+mn-lt"/>
                <a:ea typeface="宋体" panose="02010600030101010101" pitchFamily="2" charset="-122"/>
                <a:hlinkClick r:id="rId25"/>
              </a:rPr>
              <a:t>http://localhost:8501</a:t>
            </a:r>
            <a:endParaRPr lang="zh-CN" altLang="en-US" sz="4000" b="1" dirty="0">
              <a:latin typeface="+mn-lt"/>
              <a:ea typeface="宋体" panose="02010600030101010101" pitchFamily="2" charset="-122"/>
              <a:hlinkClick r:id="rId25"/>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374765" y="3326765"/>
            <a:ext cx="5361940" cy="2037080"/>
          </a:xfrm>
        </p:spPr>
        <p:txBody>
          <a:bodyPr wrap="square">
            <a:normAutofit/>
          </a:bodyPr>
          <a:lstStyle/>
          <a:p>
            <a:r>
              <a:rPr lang="zh-CN" altLang="en-US" dirty="0"/>
              <a:t>项目总结与问答</a:t>
            </a:r>
          </a:p>
        </p:txBody>
      </p:sp>
      <p:sp>
        <p:nvSpPr>
          <p:cNvPr id="6" name="节编号"/>
          <p:cNvSpPr>
            <a:spLocks noGrp="1"/>
          </p:cNvSpPr>
          <p:nvPr>
            <p:ph type="body" sz="quarter" idx="13"/>
            <p:custDataLst>
              <p:tags r:id="rId3"/>
            </p:custDataLst>
          </p:nvPr>
        </p:nvSpPr>
        <p:spPr>
          <a:xfrm>
            <a:off x="6372251" y="1796282"/>
            <a:ext cx="4572000" cy="1451143"/>
          </a:xfrm>
        </p:spPr>
        <p:txBody>
          <a:bodyPr wrap="square">
            <a:normAutofit/>
          </a:bodyPr>
          <a:lstStyle/>
          <a:p>
            <a:r>
              <a:rPr lang="en-US" altLang="zh-CN" dirty="0"/>
              <a:t>03</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ata/temp/6396267c-2e01-11ef-87e8-522aea9e72eb.jpg@base@tag=imgScale&amp;m=1&amp;w=1057&amp;h=689&amp;q=956396267c-2e01-11ef-87e8-522aea9e72eb"/>
          <p:cNvPicPr>
            <a:picLocks noChangeAspect="1"/>
          </p:cNvPicPr>
          <p:nvPr>
            <p:custDataLst>
              <p:tags r:id="rId2"/>
            </p:custDataLst>
          </p:nvPr>
        </p:nvPicPr>
        <p:blipFill>
          <a:blip r:embed="rId16"/>
          <a:srcRect t="17431" b="17431"/>
          <a:stretch>
            <a:fillRect/>
          </a:stretch>
        </p:blipFill>
        <p:spPr>
          <a:xfrm>
            <a:off x="4191108" y="1767600"/>
            <a:ext cx="3809671" cy="2481508"/>
          </a:xfrm>
          <a:custGeom>
            <a:avLst/>
            <a:gdLst>
              <a:gd name="connsiteX0" fmla="*/ 0 w 3809719"/>
              <a:gd name="connsiteY0" fmla="*/ 0 h 2481538"/>
              <a:gd name="connsiteX1" fmla="*/ 3809719 w 3809719"/>
              <a:gd name="connsiteY1" fmla="*/ 0 h 2481538"/>
              <a:gd name="connsiteX2" fmla="*/ 3809719 w 3809719"/>
              <a:gd name="connsiteY2" fmla="*/ 2481538 h 2481538"/>
              <a:gd name="connsiteX3" fmla="*/ 0 w 3809719"/>
              <a:gd name="connsiteY3" fmla="*/ 2481538 h 2481538"/>
              <a:gd name="connsiteX4" fmla="*/ 0 w 3809719"/>
              <a:gd name="connsiteY4" fmla="*/ 0 h 24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719" h="2481538">
                <a:moveTo>
                  <a:pt x="0" y="0"/>
                </a:moveTo>
                <a:lnTo>
                  <a:pt x="3809719" y="0"/>
                </a:lnTo>
                <a:lnTo>
                  <a:pt x="3809719" y="2481538"/>
                </a:lnTo>
                <a:lnTo>
                  <a:pt x="0" y="2481538"/>
                </a:lnTo>
                <a:lnTo>
                  <a:pt x="0" y="0"/>
                </a:lnTo>
                <a:close/>
              </a:path>
            </a:pathLst>
          </a:custGeom>
        </p:spPr>
      </p:pic>
      <p:pic>
        <p:nvPicPr>
          <p:cNvPr id="3" name="图片 2" descr="/data/temp/639624ff-2e01-11ef-87e8-522aea9e72eb.jpg@base@tag=imgScale&amp;m=1&amp;w=1115&amp;h=689&amp;q=95639624ff-2e01-11ef-87e8-522aea9e72eb"/>
          <p:cNvPicPr>
            <a:picLocks noChangeAspect="1"/>
          </p:cNvPicPr>
          <p:nvPr>
            <p:custDataLst>
              <p:tags r:id="rId3"/>
            </p:custDataLst>
          </p:nvPr>
        </p:nvPicPr>
        <p:blipFill rotWithShape="1">
          <a:blip r:embed="rId17"/>
          <a:srcRect t="8821" b="8821"/>
          <a:stretch>
            <a:fillRect/>
          </a:stretch>
        </p:blipFill>
        <p:spPr>
          <a:xfrm>
            <a:off x="159" y="1768870"/>
            <a:ext cx="4018866" cy="2481508"/>
          </a:xfrm>
          <a:custGeom>
            <a:avLst/>
            <a:gdLst>
              <a:gd name="connsiteX0" fmla="*/ 0 w 4018915"/>
              <a:gd name="connsiteY0" fmla="*/ 0 h 2481538"/>
              <a:gd name="connsiteX1" fmla="*/ 4018915 w 4018915"/>
              <a:gd name="connsiteY1" fmla="*/ 0 h 2481538"/>
              <a:gd name="connsiteX2" fmla="*/ 4018915 w 4018915"/>
              <a:gd name="connsiteY2" fmla="*/ 2481538 h 2481538"/>
              <a:gd name="connsiteX3" fmla="*/ 0 w 4018915"/>
              <a:gd name="connsiteY3" fmla="*/ 2481538 h 2481538"/>
              <a:gd name="connsiteX4" fmla="*/ 0 w 4018915"/>
              <a:gd name="connsiteY4" fmla="*/ 0 h 24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15" h="2481538">
                <a:moveTo>
                  <a:pt x="0" y="0"/>
                </a:moveTo>
                <a:lnTo>
                  <a:pt x="4018915" y="0"/>
                </a:lnTo>
                <a:lnTo>
                  <a:pt x="4018915" y="2481538"/>
                </a:lnTo>
                <a:lnTo>
                  <a:pt x="0" y="2481538"/>
                </a:lnTo>
                <a:lnTo>
                  <a:pt x="0" y="0"/>
                </a:lnTo>
                <a:close/>
              </a:path>
            </a:pathLst>
          </a:custGeom>
        </p:spPr>
      </p:pic>
      <p:pic>
        <p:nvPicPr>
          <p:cNvPr id="5" name="图片 4" descr="/data/temp/63962b1c-2e01-11ef-87e8-522aea9e72eb.jpg@base@tag=imgScale&amp;m=1&amp;w=920&amp;h=688&amp;q=9563962b1c-2e01-11ef-87e8-522aea9e72eb"/>
          <p:cNvPicPr>
            <a:picLocks noChangeAspect="1"/>
          </p:cNvPicPr>
          <p:nvPr>
            <p:custDataLst>
              <p:tags r:id="rId4"/>
            </p:custDataLst>
          </p:nvPr>
        </p:nvPicPr>
        <p:blipFill>
          <a:blip r:embed="rId18"/>
          <a:srcRect l="11505"/>
          <a:stretch>
            <a:fillRect/>
          </a:stretch>
        </p:blipFill>
        <p:spPr>
          <a:xfrm>
            <a:off x="8173144" y="1767600"/>
            <a:ext cx="3314838" cy="2480370"/>
          </a:xfrm>
          <a:custGeom>
            <a:avLst/>
            <a:gdLst>
              <a:gd name="connsiteX0" fmla="*/ 0 w 3289300"/>
              <a:gd name="connsiteY0" fmla="*/ 0 h 2461260"/>
              <a:gd name="connsiteX1" fmla="*/ 2058670 w 3289300"/>
              <a:gd name="connsiteY1" fmla="*/ 0 h 2461260"/>
              <a:gd name="connsiteX2" fmla="*/ 3289300 w 3289300"/>
              <a:gd name="connsiteY2" fmla="*/ 1230630 h 2461260"/>
              <a:gd name="connsiteX3" fmla="*/ 2058670 w 3289300"/>
              <a:gd name="connsiteY3" fmla="*/ 2461260 h 2461260"/>
              <a:gd name="connsiteX4" fmla="*/ 0 w 3289300"/>
              <a:gd name="connsiteY4" fmla="*/ 2461260 h 2461260"/>
              <a:gd name="connsiteX5" fmla="*/ 0 w 3289300"/>
              <a:gd name="connsiteY5" fmla="*/ 0 h 246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9300" h="2461260">
                <a:moveTo>
                  <a:pt x="0" y="0"/>
                </a:moveTo>
                <a:lnTo>
                  <a:pt x="2058670" y="0"/>
                </a:lnTo>
                <a:cubicBezTo>
                  <a:pt x="2738328" y="0"/>
                  <a:pt x="3289300" y="550972"/>
                  <a:pt x="3289300" y="1230630"/>
                </a:cubicBezTo>
                <a:cubicBezTo>
                  <a:pt x="3289300" y="1910288"/>
                  <a:pt x="2738328" y="2461260"/>
                  <a:pt x="2058670" y="2461260"/>
                </a:cubicBezTo>
                <a:lnTo>
                  <a:pt x="0" y="2461260"/>
                </a:lnTo>
                <a:lnTo>
                  <a:pt x="0" y="0"/>
                </a:lnTo>
                <a:close/>
              </a:path>
            </a:pathLst>
          </a:custGeom>
        </p:spPr>
      </p:pic>
      <p:sp>
        <p:nvSpPr>
          <p:cNvPr id="6" name="文本框 5"/>
          <p:cNvSpPr txBox="1"/>
          <p:nvPr>
            <p:custDataLst>
              <p:tags r:id="rId5"/>
            </p:custDataLst>
          </p:nvPr>
        </p:nvSpPr>
        <p:spPr>
          <a:xfrm>
            <a:off x="1422542" y="5225133"/>
            <a:ext cx="2261912" cy="713479"/>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gn="ctr">
              <a:lnSpc>
                <a:spcPct val="130000"/>
              </a:lnSpc>
              <a:spcBef>
                <a:spcPts val="0"/>
              </a:spcBef>
              <a:spcAft>
                <a:spcPts val="0"/>
              </a:spcAft>
            </a:pPr>
            <a:r>
              <a:rPr lang="zh-CN" altLang="en-US" sz="1600" spc="0" dirty="0">
                <a:ln>
                  <a:noFill/>
                  <a:prstDash val="sysDot"/>
                </a:ln>
                <a:solidFill>
                  <a:schemeClr val="tx1">
                    <a:lumMod val="85000"/>
                    <a:lumOff val="15000"/>
                  </a:schemeClr>
                </a:solidFill>
                <a:latin typeface="+mn-ea"/>
                <a:ea typeface="+mn-ea"/>
                <a:sym typeface="+mn-ea"/>
              </a:rPr>
              <a:t>提升模型预测精度，优化算法参数</a:t>
            </a:r>
          </a:p>
        </p:txBody>
      </p:sp>
      <p:sp>
        <p:nvSpPr>
          <p:cNvPr id="7" name="文本框 6"/>
          <p:cNvSpPr txBox="1"/>
          <p:nvPr>
            <p:custDataLst>
              <p:tags r:id="rId6"/>
            </p:custDataLst>
          </p:nvPr>
        </p:nvSpPr>
        <p:spPr>
          <a:xfrm>
            <a:off x="1422542" y="4776828"/>
            <a:ext cx="2261912" cy="356046"/>
          </a:xfrm>
          <a:prstGeom prst="rect">
            <a:avLst/>
          </a:prstGeom>
          <a:noFill/>
        </p:spPr>
        <p:txBody>
          <a:bodyPr wrap="square" lIns="0" tIns="0" rIns="0" bIns="0" anchor="t" anchorCtr="0">
            <a:noAutofit/>
          </a:bodyPr>
          <a:lstStyle/>
          <a:p>
            <a:pPr algn="ctr">
              <a:lnSpc>
                <a:spcPct val="150000"/>
              </a:lnSpc>
            </a:pPr>
            <a:r>
              <a:rPr lang="zh-CN" altLang="en-US" b="1" dirty="0">
                <a:solidFill>
                  <a:schemeClr val="accent5"/>
                </a:solidFill>
                <a:latin typeface="+mn-ea"/>
              </a:rPr>
              <a:t>模型优化</a:t>
            </a:r>
          </a:p>
        </p:txBody>
      </p:sp>
      <p:sp>
        <p:nvSpPr>
          <p:cNvPr id="8" name="文本框 7"/>
          <p:cNvSpPr txBox="1"/>
          <p:nvPr>
            <p:custDataLst>
              <p:tags r:id="rId7"/>
            </p:custDataLst>
          </p:nvPr>
        </p:nvSpPr>
        <p:spPr>
          <a:xfrm>
            <a:off x="4968973" y="5225133"/>
            <a:ext cx="2261912" cy="713479"/>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gn="ctr">
              <a:lnSpc>
                <a:spcPct val="130000"/>
              </a:lnSpc>
              <a:spcBef>
                <a:spcPts val="0"/>
              </a:spcBef>
              <a:spcAft>
                <a:spcPts val="0"/>
              </a:spcAft>
            </a:pPr>
            <a:r>
              <a:rPr lang="zh-CN" altLang="en-US" sz="1600" spc="0" dirty="0">
                <a:ln>
                  <a:noFill/>
                  <a:prstDash val="sysDot"/>
                </a:ln>
                <a:solidFill>
                  <a:schemeClr val="tx1">
                    <a:lumMod val="85000"/>
                    <a:lumOff val="15000"/>
                  </a:schemeClr>
                </a:solidFill>
                <a:latin typeface="+mn-ea"/>
                <a:ea typeface="+mn-ea"/>
                <a:sym typeface="+mn-ea"/>
              </a:rPr>
              <a:t>扩大数据集规模，增加更多特征变量</a:t>
            </a:r>
          </a:p>
        </p:txBody>
      </p:sp>
      <p:sp>
        <p:nvSpPr>
          <p:cNvPr id="9" name="文本框 8"/>
          <p:cNvSpPr txBox="1"/>
          <p:nvPr>
            <p:custDataLst>
              <p:tags r:id="rId8"/>
            </p:custDataLst>
          </p:nvPr>
        </p:nvSpPr>
        <p:spPr>
          <a:xfrm>
            <a:off x="4968973" y="4776828"/>
            <a:ext cx="2261912" cy="356046"/>
          </a:xfrm>
          <a:prstGeom prst="rect">
            <a:avLst/>
          </a:prstGeom>
          <a:noFill/>
        </p:spPr>
        <p:txBody>
          <a:bodyPr wrap="square" lIns="0" tIns="0" rIns="0" bIns="0" anchor="t" anchorCtr="0">
            <a:noAutofit/>
          </a:bodyPr>
          <a:lstStyle/>
          <a:p>
            <a:pPr algn="ctr">
              <a:lnSpc>
                <a:spcPct val="150000"/>
              </a:lnSpc>
            </a:pPr>
            <a:r>
              <a:rPr lang="zh-CN" altLang="en-US" b="1" dirty="0">
                <a:solidFill>
                  <a:schemeClr val="accent5"/>
                </a:solidFill>
                <a:latin typeface="+mn-ea"/>
              </a:rPr>
              <a:t>数据拓展</a:t>
            </a:r>
          </a:p>
        </p:txBody>
      </p:sp>
      <p:sp>
        <p:nvSpPr>
          <p:cNvPr id="10" name="椭圆 9"/>
          <p:cNvSpPr/>
          <p:nvPr>
            <p:custDataLst>
              <p:tags r:id="rId9"/>
            </p:custDataLst>
          </p:nvPr>
        </p:nvSpPr>
        <p:spPr>
          <a:xfrm>
            <a:off x="5675085" y="3822435"/>
            <a:ext cx="849974" cy="849974"/>
          </a:xfrm>
          <a:prstGeom prst="ellipse">
            <a:avLst/>
          </a:prstGeom>
          <a:solidFill>
            <a:srgbClr val="FFFFFF">
              <a:alpha val="85000"/>
            </a:srgbClr>
          </a:solidFill>
          <a:ln>
            <a:noFill/>
          </a:ln>
          <a:effectLst>
            <a:outerShdw blurRad="63500" dist="38100" dir="2700000" algn="tl"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sz="2400" b="1" dirty="0">
                <a:solidFill>
                  <a:schemeClr val="accent5"/>
                </a:solidFill>
                <a:latin typeface="+mn-ea"/>
              </a:rPr>
              <a:t>02</a:t>
            </a:r>
            <a:endParaRPr lang="zh-CN" altLang="en-US" sz="2400" b="1" dirty="0">
              <a:solidFill>
                <a:schemeClr val="accent5"/>
              </a:solidFill>
              <a:latin typeface="+mn-ea"/>
            </a:endParaRPr>
          </a:p>
        </p:txBody>
      </p:sp>
      <p:sp>
        <p:nvSpPr>
          <p:cNvPr id="14" name="椭圆 13"/>
          <p:cNvSpPr/>
          <p:nvPr>
            <p:custDataLst>
              <p:tags r:id="rId10"/>
            </p:custDataLst>
          </p:nvPr>
        </p:nvSpPr>
        <p:spPr>
          <a:xfrm>
            <a:off x="2128653" y="3824340"/>
            <a:ext cx="849974" cy="849974"/>
          </a:xfrm>
          <a:prstGeom prst="ellipse">
            <a:avLst/>
          </a:prstGeom>
          <a:solidFill>
            <a:srgbClr val="FFFFFF">
              <a:alpha val="85000"/>
            </a:srgbClr>
          </a:solidFill>
          <a:ln>
            <a:noFill/>
          </a:ln>
          <a:effectLst>
            <a:outerShdw blurRad="63500" dist="38100" dir="2700000" algn="tl"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sz="2400" b="1" dirty="0">
                <a:solidFill>
                  <a:schemeClr val="accent5"/>
                </a:solidFill>
                <a:latin typeface="+mn-ea"/>
              </a:rPr>
              <a:t>01</a:t>
            </a:r>
            <a:endParaRPr lang="zh-CN" altLang="en-US" sz="2400" b="1" dirty="0">
              <a:solidFill>
                <a:schemeClr val="accent5"/>
              </a:solidFill>
              <a:latin typeface="+mn-ea"/>
            </a:endParaRPr>
          </a:p>
        </p:txBody>
      </p:sp>
      <p:sp>
        <p:nvSpPr>
          <p:cNvPr id="15" name="文本框 14"/>
          <p:cNvSpPr txBox="1"/>
          <p:nvPr>
            <p:custDataLst>
              <p:tags r:id="rId11"/>
            </p:custDataLst>
          </p:nvPr>
        </p:nvSpPr>
        <p:spPr>
          <a:xfrm>
            <a:off x="8515405" y="5225133"/>
            <a:ext cx="2261912" cy="713479"/>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gn="ctr">
              <a:lnSpc>
                <a:spcPct val="130000"/>
              </a:lnSpc>
              <a:spcBef>
                <a:spcPts val="0"/>
              </a:spcBef>
              <a:spcAft>
                <a:spcPts val="0"/>
              </a:spcAft>
            </a:pPr>
            <a:r>
              <a:rPr lang="zh-CN" altLang="en-US" sz="1600" spc="0" dirty="0">
                <a:ln>
                  <a:noFill/>
                  <a:prstDash val="sysDot"/>
                </a:ln>
                <a:solidFill>
                  <a:schemeClr val="tx1">
                    <a:lumMod val="85000"/>
                    <a:lumOff val="15000"/>
                  </a:schemeClr>
                </a:solidFill>
                <a:latin typeface="+mn-ea"/>
                <a:ea typeface="+mn-ea"/>
                <a:sym typeface="+mn-ea"/>
              </a:rPr>
              <a:t>将模型应用于更多城市，为租房市场提供决策支持</a:t>
            </a:r>
          </a:p>
        </p:txBody>
      </p:sp>
      <p:sp>
        <p:nvSpPr>
          <p:cNvPr id="16" name="文本框 15"/>
          <p:cNvSpPr txBox="1"/>
          <p:nvPr>
            <p:custDataLst>
              <p:tags r:id="rId12"/>
            </p:custDataLst>
          </p:nvPr>
        </p:nvSpPr>
        <p:spPr>
          <a:xfrm>
            <a:off x="8515405" y="4776828"/>
            <a:ext cx="2261912" cy="356046"/>
          </a:xfrm>
          <a:prstGeom prst="rect">
            <a:avLst/>
          </a:prstGeom>
          <a:noFill/>
        </p:spPr>
        <p:txBody>
          <a:bodyPr wrap="square" lIns="0" tIns="0" rIns="0" bIns="0" anchor="t" anchorCtr="0">
            <a:noAutofit/>
          </a:bodyPr>
          <a:lstStyle/>
          <a:p>
            <a:pPr algn="ctr">
              <a:lnSpc>
                <a:spcPct val="150000"/>
              </a:lnSpc>
            </a:pPr>
            <a:r>
              <a:rPr lang="zh-CN" altLang="en-US" b="1" dirty="0">
                <a:solidFill>
                  <a:schemeClr val="accent5"/>
                </a:solidFill>
                <a:latin typeface="+mn-ea"/>
              </a:rPr>
              <a:t>应用推广</a:t>
            </a:r>
          </a:p>
        </p:txBody>
      </p:sp>
      <p:sp>
        <p:nvSpPr>
          <p:cNvPr id="18" name="椭圆 17"/>
          <p:cNvSpPr/>
          <p:nvPr>
            <p:custDataLst>
              <p:tags r:id="rId13"/>
            </p:custDataLst>
          </p:nvPr>
        </p:nvSpPr>
        <p:spPr>
          <a:xfrm>
            <a:off x="9221516" y="3822435"/>
            <a:ext cx="849974" cy="849974"/>
          </a:xfrm>
          <a:prstGeom prst="ellipse">
            <a:avLst/>
          </a:prstGeom>
          <a:solidFill>
            <a:srgbClr val="FFFFFF">
              <a:alpha val="85000"/>
            </a:srgbClr>
          </a:solidFill>
          <a:ln>
            <a:noFill/>
          </a:ln>
          <a:effectLst>
            <a:outerShdw blurRad="63500" dist="38100" dir="2700000" algn="tl"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sz="2400" b="1" dirty="0">
                <a:solidFill>
                  <a:schemeClr val="accent5"/>
                </a:solidFill>
                <a:latin typeface="+mn-ea"/>
              </a:rPr>
              <a:t>03</a:t>
            </a:r>
            <a:endParaRPr lang="zh-CN" altLang="en-US" sz="2400" b="1" dirty="0">
              <a:solidFill>
                <a:schemeClr val="accent5"/>
              </a:solidFill>
              <a:latin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5529424" y="-635"/>
            <a:ext cx="4985109" cy="6868273"/>
          </a:xfrm>
          <a:custGeom>
            <a:avLst/>
            <a:gdLst>
              <a:gd name="connsiteX0" fmla="*/ 1825912 w 4985109"/>
              <a:gd name="connsiteY0" fmla="*/ 0 h 6868273"/>
              <a:gd name="connsiteX1" fmla="*/ 4985109 w 4985109"/>
              <a:gd name="connsiteY1" fmla="*/ 0 h 6868273"/>
              <a:gd name="connsiteX2" fmla="*/ 3159197 w 4985109"/>
              <a:gd name="connsiteY2" fmla="*/ 6868273 h 6868273"/>
              <a:gd name="connsiteX3" fmla="*/ 0 w 4985109"/>
              <a:gd name="connsiteY3" fmla="*/ 6868273 h 6868273"/>
              <a:gd name="connsiteX4" fmla="*/ 1825912 w 4985109"/>
              <a:gd name="connsiteY4" fmla="*/ 0 h 6868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109" h="6868273">
                <a:moveTo>
                  <a:pt x="1825912" y="0"/>
                </a:moveTo>
                <a:lnTo>
                  <a:pt x="4985109" y="0"/>
                </a:lnTo>
                <a:lnTo>
                  <a:pt x="3159197" y="6868273"/>
                </a:lnTo>
                <a:lnTo>
                  <a:pt x="0" y="6868273"/>
                </a:lnTo>
                <a:lnTo>
                  <a:pt x="1825912" y="0"/>
                </a:lnTo>
                <a:close/>
              </a:path>
            </a:pathLst>
          </a:custGeom>
          <a:gradFill flip="none" rotWithShape="1">
            <a:gsLst>
              <a:gs pos="63300">
                <a:schemeClr val="accent1">
                  <a:lumMod val="20000"/>
                  <a:lumOff val="80000"/>
                </a:schemeClr>
              </a:gs>
              <a:gs pos="0">
                <a:schemeClr val="bg2"/>
              </a:gs>
              <a:gs pos="100000">
                <a:schemeClr val="accent1">
                  <a:lumMod val="20000"/>
                  <a:lumOff val="80000"/>
                </a:schemeClr>
              </a:gs>
            </a:gsLst>
            <a:lin ang="1620000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5" name="标题 5"/>
          <p:cNvSpPr>
            <a:spLocks noGrp="1"/>
          </p:cNvSpPr>
          <p:nvPr>
            <p:custDataLst>
              <p:tags r:id="rId3"/>
            </p:custDataLst>
          </p:nvPr>
        </p:nvSpPr>
        <p:spPr>
          <a:xfrm>
            <a:off x="730885" y="159385"/>
            <a:ext cx="4072890" cy="1422400"/>
          </a:xfrm>
          <a:prstGeom prst="rect">
            <a:avLst/>
          </a:prstGeom>
        </p:spPr>
        <p:txBody>
          <a:bodyPr vert="horz" wrap="square" lIns="0" tIns="0" rIns="0" bIns="0" rtlCol="0" anchor="ctr" anchorCtr="0">
            <a:normAutofit/>
          </a:bodyPr>
          <a:lstStyle>
            <a:lvl1pPr algn="ctr" defTabSz="914400" rtl="0" eaLnBrk="1" fontAlgn="auto" latinLnBrk="0" hangingPunct="1">
              <a:lnSpc>
                <a:spcPct val="100000"/>
              </a:lnSpc>
              <a:spcBef>
                <a:spcPct val="0"/>
              </a:spcBef>
              <a:buNone/>
              <a:defRPr sz="3200" b="1" u="none" strike="noStrike" kern="1200" cap="none" spc="300" normalizeH="0" baseline="0">
                <a:solidFill>
                  <a:schemeClr val="tx1"/>
                </a:solidFill>
                <a:uFillTx/>
                <a:latin typeface="微软雅黑" panose="020B0503020204020204" charset="-122"/>
                <a:ea typeface="微软雅黑" panose="020B0503020204020204" charset="-122"/>
                <a:cs typeface="微软雅黑" panose="020B0503020204020204" charset="-122"/>
              </a:defRPr>
            </a:lvl1pPr>
          </a:lstStyle>
          <a:p>
            <a:pPr algn="l"/>
            <a:r>
              <a:rPr lang="zh-CN" altLang="en-US" sz="4000" dirty="0">
                <a:latin typeface="+mn-ea"/>
                <a:ea typeface="+mn-ea"/>
              </a:rPr>
              <a:t>提问环节</a:t>
            </a:r>
          </a:p>
        </p:txBody>
      </p:sp>
      <p:cxnSp>
        <p:nvCxnSpPr>
          <p:cNvPr id="2" name="直接连接符 1"/>
          <p:cNvCxnSpPr/>
          <p:nvPr>
            <p:custDataLst>
              <p:tags r:id="rId4"/>
            </p:custDataLst>
          </p:nvPr>
        </p:nvCxnSpPr>
        <p:spPr>
          <a:xfrm>
            <a:off x="1062355" y="2854960"/>
            <a:ext cx="3984625" cy="0"/>
          </a:xfrm>
          <a:prstGeom prst="line">
            <a:avLst/>
          </a:prstGeom>
          <a:ln>
            <a:solidFill>
              <a:schemeClr val="tx1">
                <a:lumMod val="50000"/>
                <a:lumOff val="50000"/>
                <a:alpha val="21000"/>
              </a:schemeClr>
            </a:solidFill>
          </a:ln>
        </p:spPr>
        <p:style>
          <a:lnRef idx="2">
            <a:schemeClr val="accent1"/>
          </a:lnRef>
          <a:fillRef idx="0">
            <a:srgbClr val="FFFFFF"/>
          </a:fillRef>
          <a:effectRef idx="0">
            <a:srgbClr val="FFFFFF"/>
          </a:effectRef>
          <a:fontRef idx="minor">
            <a:schemeClr val="tx1"/>
          </a:fontRef>
        </p:style>
      </p:cxnSp>
      <p:pic>
        <p:nvPicPr>
          <p:cNvPr id="9" name="图片 8" descr="/data/temp/648ddd14-2e01-11ef-941f-aa7938c7f6b3.jpg@base@tag=imgScale&amp;m=1&amp;w=1720&amp;h=1906&amp;q=95648ddd14-2e01-11ef-941f-aa7938c7f6b3"/>
          <p:cNvPicPr>
            <a:picLocks noChangeAspect="1"/>
          </p:cNvPicPr>
          <p:nvPr>
            <p:custDataLst>
              <p:tags r:id="rId5"/>
            </p:custDataLst>
          </p:nvPr>
        </p:nvPicPr>
        <p:blipFill>
          <a:blip r:embed="rId8"/>
          <a:srcRect l="6420" r="4655"/>
          <a:stretch>
            <a:fillRect/>
          </a:stretch>
        </p:blipFill>
        <p:spPr>
          <a:xfrm>
            <a:off x="5993609" y="-226"/>
            <a:ext cx="6198390" cy="6867864"/>
          </a:xfrm>
          <a:custGeom>
            <a:avLst/>
            <a:gdLst>
              <a:gd name="connsiteX0" fmla="*/ 1791721 w 6198390"/>
              <a:gd name="connsiteY0" fmla="*/ 0 h 6867865"/>
              <a:gd name="connsiteX1" fmla="*/ 6198390 w 6198390"/>
              <a:gd name="connsiteY1" fmla="*/ 227 h 6867865"/>
              <a:gd name="connsiteX2" fmla="*/ 6198390 w 6198390"/>
              <a:gd name="connsiteY2" fmla="*/ 6867865 h 6867865"/>
              <a:gd name="connsiteX3" fmla="*/ 0 w 6198390"/>
              <a:gd name="connsiteY3" fmla="*/ 6867865 h 6867865"/>
            </a:gdLst>
            <a:ahLst/>
            <a:cxnLst>
              <a:cxn ang="0">
                <a:pos x="connsiteX0" y="connsiteY0"/>
              </a:cxn>
              <a:cxn ang="0">
                <a:pos x="connsiteX1" y="connsiteY1"/>
              </a:cxn>
              <a:cxn ang="0">
                <a:pos x="connsiteX2" y="connsiteY2"/>
              </a:cxn>
              <a:cxn ang="0">
                <a:pos x="connsiteX3" y="connsiteY3"/>
              </a:cxn>
            </a:cxnLst>
            <a:rect l="l" t="t" r="r" b="b"/>
            <a:pathLst>
              <a:path w="6198390" h="6867865">
                <a:moveTo>
                  <a:pt x="1791721" y="0"/>
                </a:moveTo>
                <a:lnTo>
                  <a:pt x="6198390" y="227"/>
                </a:lnTo>
                <a:lnTo>
                  <a:pt x="6198390" y="6867865"/>
                </a:lnTo>
                <a:lnTo>
                  <a:pt x="0" y="6867865"/>
                </a:lnTo>
                <a:close/>
              </a:path>
            </a:pathLst>
          </a:custGeom>
          <a:ln w="9525">
            <a:solidFill>
              <a:schemeClr val="tx1">
                <a:lumMod val="40000"/>
                <a:lumOff val="60000"/>
                <a:alpha val="20000"/>
              </a:schemeClr>
            </a:solid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a:xfrm>
            <a:off x="884555" y="1201420"/>
            <a:ext cx="5292725" cy="1172210"/>
          </a:xfrm>
        </p:spPr>
        <p:txBody>
          <a:bodyPr wrap="square">
            <a:normAutofit/>
          </a:bodyPr>
          <a:lstStyle/>
          <a:p>
            <a:r>
              <a:rPr lang="zh-CN" altLang="en-US" dirty="0"/>
              <a:t>谢谢大家！</a:t>
            </a:r>
          </a:p>
        </p:txBody>
      </p:sp>
      <p:sp>
        <p:nvSpPr>
          <p:cNvPr id="6" name="公司名"/>
          <p:cNvSpPr>
            <a:spLocks noGrp="1"/>
          </p:cNvSpPr>
          <p:nvPr>
            <p:ph type="body" sz="quarter" idx="13"/>
            <p:custDataLst>
              <p:tags r:id="rId3"/>
            </p:custDataLst>
          </p:nvPr>
        </p:nvSpPr>
        <p:spPr>
          <a:xfrm>
            <a:off x="1362119" y="570675"/>
            <a:ext cx="2880000" cy="504000"/>
          </a:xfrm>
        </p:spPr>
        <p:txBody>
          <a:bodyPr wrap="square">
            <a:normAutofit/>
          </a:bodyPr>
          <a:lstStyle/>
          <a:p>
            <a:r>
              <a:rPr lang="zh-CN" altLang="en-US" dirty="0"/>
              <a:t>人工智能</a:t>
            </a:r>
            <a:r>
              <a:rPr lang="en-US" altLang="zh-CN" dirty="0"/>
              <a:t>50</a:t>
            </a:r>
            <a:r>
              <a:rPr lang="zh-CN" altLang="en-US" dirty="0"/>
              <a:t>期第八小组</a:t>
            </a:r>
          </a:p>
        </p:txBody>
      </p:sp>
      <p:sp>
        <p:nvSpPr>
          <p:cNvPr id="10" name="署名"/>
          <p:cNvSpPr>
            <a:spLocks noGrp="1"/>
          </p:cNvSpPr>
          <p:nvPr>
            <p:ph type="body" sz="quarter" idx="17"/>
            <p:custDataLst>
              <p:tags r:id="rId4"/>
            </p:custDataLst>
          </p:nvPr>
        </p:nvSpPr>
        <p:spPr>
          <a:xfrm>
            <a:off x="803275" y="5470282"/>
            <a:ext cx="2880000" cy="504000"/>
          </a:xfrm>
        </p:spPr>
        <p:txBody>
          <a:bodyPr wrap="square">
            <a:normAutofit/>
          </a:bodyPr>
          <a:lstStyle/>
          <a:p>
            <a:r>
              <a:rPr lang="zh-CN" altLang="en-US" dirty="0"/>
              <a:t>汇报人：康娅</a:t>
            </a:r>
          </a:p>
        </p:txBody>
      </p:sp>
      <p:grpSp>
        <p:nvGrpSpPr>
          <p:cNvPr id="5" name="组合 4" descr="7b0a202020202274657874626f78223a2022220a7d0a"/>
          <p:cNvGrpSpPr/>
          <p:nvPr/>
        </p:nvGrpSpPr>
        <p:grpSpPr>
          <a:xfrm>
            <a:off x="729615" y="2811780"/>
            <a:ext cx="5332730" cy="2293620"/>
            <a:chOff x="5402" y="3594"/>
            <a:chExt cx="8398" cy="3612"/>
          </a:xfrm>
        </p:grpSpPr>
        <p:grpSp>
          <p:nvGrpSpPr>
            <p:cNvPr id="2" name="组合 1"/>
            <p:cNvGrpSpPr/>
            <p:nvPr/>
          </p:nvGrpSpPr>
          <p:grpSpPr>
            <a:xfrm>
              <a:off x="5402" y="3594"/>
              <a:ext cx="8398" cy="3612"/>
              <a:chOff x="5402" y="3594"/>
              <a:chExt cx="8398" cy="3612"/>
            </a:xfrm>
          </p:grpSpPr>
          <p:sp>
            <p:nvSpPr>
              <p:cNvPr id="181" name="Freeform 107"/>
              <p:cNvSpPr>
                <a:spLocks noEditPoints="1"/>
              </p:cNvSpPr>
              <p:nvPr/>
            </p:nvSpPr>
            <p:spPr bwMode="auto">
              <a:xfrm>
                <a:off x="13134" y="6734"/>
                <a:ext cx="124" cy="128"/>
              </a:xfrm>
              <a:custGeom>
                <a:avLst/>
                <a:gdLst>
                  <a:gd name="T0" fmla="*/ 18 w 19"/>
                  <a:gd name="T1" fmla="*/ 15 h 20"/>
                  <a:gd name="T2" fmla="*/ 19 w 19"/>
                  <a:gd name="T3" fmla="*/ 13 h 20"/>
                  <a:gd name="T4" fmla="*/ 17 w 19"/>
                  <a:gd name="T5" fmla="*/ 11 h 20"/>
                  <a:gd name="T6" fmla="*/ 17 w 19"/>
                  <a:gd name="T7" fmla="*/ 9 h 20"/>
                  <a:gd name="T8" fmla="*/ 19 w 19"/>
                  <a:gd name="T9" fmla="*/ 7 h 20"/>
                  <a:gd name="T10" fmla="*/ 18 w 19"/>
                  <a:gd name="T11" fmla="*/ 5 h 20"/>
                  <a:gd name="T12" fmla="*/ 15 w 19"/>
                  <a:gd name="T13" fmla="*/ 5 h 20"/>
                  <a:gd name="T14" fmla="*/ 14 w 19"/>
                  <a:gd name="T15" fmla="*/ 4 h 20"/>
                  <a:gd name="T16" fmla="*/ 14 w 19"/>
                  <a:gd name="T17" fmla="*/ 1 h 20"/>
                  <a:gd name="T18" fmla="*/ 12 w 19"/>
                  <a:gd name="T19" fmla="*/ 0 h 20"/>
                  <a:gd name="T20" fmla="*/ 10 w 19"/>
                  <a:gd name="T21" fmla="*/ 2 h 20"/>
                  <a:gd name="T22" fmla="*/ 8 w 19"/>
                  <a:gd name="T23" fmla="*/ 2 h 20"/>
                  <a:gd name="T24" fmla="*/ 7 w 19"/>
                  <a:gd name="T25" fmla="*/ 0 h 20"/>
                  <a:gd name="T26" fmla="*/ 4 w 19"/>
                  <a:gd name="T27" fmla="*/ 1 h 20"/>
                  <a:gd name="T28" fmla="*/ 5 w 19"/>
                  <a:gd name="T29" fmla="*/ 4 h 20"/>
                  <a:gd name="T30" fmla="*/ 3 w 19"/>
                  <a:gd name="T31" fmla="*/ 5 h 20"/>
                  <a:gd name="T32" fmla="*/ 0 w 19"/>
                  <a:gd name="T33" fmla="*/ 5 h 20"/>
                  <a:gd name="T34" fmla="*/ 0 w 19"/>
                  <a:gd name="T35" fmla="*/ 7 h 20"/>
                  <a:gd name="T36" fmla="*/ 2 w 19"/>
                  <a:gd name="T37" fmla="*/ 9 h 20"/>
                  <a:gd name="T38" fmla="*/ 2 w 19"/>
                  <a:gd name="T39" fmla="*/ 11 h 20"/>
                  <a:gd name="T40" fmla="*/ 0 w 19"/>
                  <a:gd name="T41" fmla="*/ 13 h 20"/>
                  <a:gd name="T42" fmla="*/ 1 w 19"/>
                  <a:gd name="T43" fmla="*/ 15 h 20"/>
                  <a:gd name="T44" fmla="*/ 3 w 19"/>
                  <a:gd name="T45" fmla="*/ 15 h 20"/>
                  <a:gd name="T46" fmla="*/ 5 w 19"/>
                  <a:gd name="T47" fmla="*/ 16 h 20"/>
                  <a:gd name="T48" fmla="*/ 4 w 19"/>
                  <a:gd name="T49" fmla="*/ 19 h 20"/>
                  <a:gd name="T50" fmla="*/ 7 w 19"/>
                  <a:gd name="T51" fmla="*/ 20 h 20"/>
                  <a:gd name="T52" fmla="*/ 9 w 19"/>
                  <a:gd name="T53" fmla="*/ 18 h 20"/>
                  <a:gd name="T54" fmla="*/ 10 w 19"/>
                  <a:gd name="T55" fmla="*/ 18 h 20"/>
                  <a:gd name="T56" fmla="*/ 12 w 19"/>
                  <a:gd name="T57" fmla="*/ 20 h 20"/>
                  <a:gd name="T58" fmla="*/ 14 w 19"/>
                  <a:gd name="T59" fmla="*/ 19 h 20"/>
                  <a:gd name="T60" fmla="*/ 14 w 19"/>
                  <a:gd name="T61" fmla="*/ 16 h 20"/>
                  <a:gd name="T62" fmla="*/ 15 w 19"/>
                  <a:gd name="T63" fmla="*/ 15 h 20"/>
                  <a:gd name="T64" fmla="*/ 18 w 19"/>
                  <a:gd name="T65" fmla="*/ 15 h 20"/>
                  <a:gd name="T66" fmla="*/ 8 w 19"/>
                  <a:gd name="T67" fmla="*/ 13 h 20"/>
                  <a:gd name="T68" fmla="*/ 6 w 19"/>
                  <a:gd name="T69" fmla="*/ 9 h 20"/>
                  <a:gd name="T70" fmla="*/ 11 w 19"/>
                  <a:gd name="T71" fmla="*/ 6 h 20"/>
                  <a:gd name="T72" fmla="*/ 13 w 19"/>
                  <a:gd name="T73" fmla="*/ 11 h 20"/>
                  <a:gd name="T74" fmla="*/ 8 w 19"/>
                  <a:gd name="T75"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 h="20">
                    <a:moveTo>
                      <a:pt x="18" y="15"/>
                    </a:moveTo>
                    <a:cubicBezTo>
                      <a:pt x="19" y="13"/>
                      <a:pt x="19" y="13"/>
                      <a:pt x="19" y="13"/>
                    </a:cubicBezTo>
                    <a:cubicBezTo>
                      <a:pt x="17" y="11"/>
                      <a:pt x="17" y="11"/>
                      <a:pt x="17" y="11"/>
                    </a:cubicBezTo>
                    <a:cubicBezTo>
                      <a:pt x="17" y="10"/>
                      <a:pt x="17" y="10"/>
                      <a:pt x="17" y="9"/>
                    </a:cubicBezTo>
                    <a:cubicBezTo>
                      <a:pt x="19" y="7"/>
                      <a:pt x="19" y="7"/>
                      <a:pt x="19" y="7"/>
                    </a:cubicBezTo>
                    <a:cubicBezTo>
                      <a:pt x="18" y="5"/>
                      <a:pt x="18" y="5"/>
                      <a:pt x="18" y="5"/>
                    </a:cubicBezTo>
                    <a:cubicBezTo>
                      <a:pt x="15" y="5"/>
                      <a:pt x="15" y="5"/>
                      <a:pt x="15" y="5"/>
                    </a:cubicBezTo>
                    <a:cubicBezTo>
                      <a:pt x="15" y="5"/>
                      <a:pt x="15" y="4"/>
                      <a:pt x="14" y="4"/>
                    </a:cubicBezTo>
                    <a:cubicBezTo>
                      <a:pt x="14" y="1"/>
                      <a:pt x="14" y="1"/>
                      <a:pt x="14" y="1"/>
                    </a:cubicBezTo>
                    <a:cubicBezTo>
                      <a:pt x="12" y="0"/>
                      <a:pt x="12" y="0"/>
                      <a:pt x="12" y="0"/>
                    </a:cubicBezTo>
                    <a:cubicBezTo>
                      <a:pt x="10" y="2"/>
                      <a:pt x="10" y="2"/>
                      <a:pt x="10" y="2"/>
                    </a:cubicBezTo>
                    <a:cubicBezTo>
                      <a:pt x="10" y="2"/>
                      <a:pt x="9" y="2"/>
                      <a:pt x="8" y="2"/>
                    </a:cubicBezTo>
                    <a:cubicBezTo>
                      <a:pt x="7" y="0"/>
                      <a:pt x="7" y="0"/>
                      <a:pt x="7" y="0"/>
                    </a:cubicBezTo>
                    <a:cubicBezTo>
                      <a:pt x="4" y="1"/>
                      <a:pt x="4" y="1"/>
                      <a:pt x="4" y="1"/>
                    </a:cubicBezTo>
                    <a:cubicBezTo>
                      <a:pt x="5" y="4"/>
                      <a:pt x="5" y="4"/>
                      <a:pt x="5" y="4"/>
                    </a:cubicBezTo>
                    <a:cubicBezTo>
                      <a:pt x="4" y="4"/>
                      <a:pt x="4" y="5"/>
                      <a:pt x="3" y="5"/>
                    </a:cubicBezTo>
                    <a:cubicBezTo>
                      <a:pt x="0" y="5"/>
                      <a:pt x="0" y="5"/>
                      <a:pt x="0" y="5"/>
                    </a:cubicBezTo>
                    <a:cubicBezTo>
                      <a:pt x="0" y="7"/>
                      <a:pt x="0" y="7"/>
                      <a:pt x="0" y="7"/>
                    </a:cubicBezTo>
                    <a:cubicBezTo>
                      <a:pt x="2" y="9"/>
                      <a:pt x="2" y="9"/>
                      <a:pt x="2" y="9"/>
                    </a:cubicBezTo>
                    <a:cubicBezTo>
                      <a:pt x="2" y="10"/>
                      <a:pt x="2" y="10"/>
                      <a:pt x="2" y="11"/>
                    </a:cubicBezTo>
                    <a:cubicBezTo>
                      <a:pt x="0" y="13"/>
                      <a:pt x="0" y="13"/>
                      <a:pt x="0" y="13"/>
                    </a:cubicBezTo>
                    <a:cubicBezTo>
                      <a:pt x="1" y="15"/>
                      <a:pt x="1" y="15"/>
                      <a:pt x="1" y="15"/>
                    </a:cubicBezTo>
                    <a:cubicBezTo>
                      <a:pt x="3" y="15"/>
                      <a:pt x="3" y="15"/>
                      <a:pt x="3" y="15"/>
                    </a:cubicBezTo>
                    <a:cubicBezTo>
                      <a:pt x="4" y="15"/>
                      <a:pt x="4" y="16"/>
                      <a:pt x="5" y="16"/>
                    </a:cubicBezTo>
                    <a:cubicBezTo>
                      <a:pt x="4" y="19"/>
                      <a:pt x="4" y="19"/>
                      <a:pt x="4" y="19"/>
                    </a:cubicBezTo>
                    <a:cubicBezTo>
                      <a:pt x="7" y="20"/>
                      <a:pt x="7" y="20"/>
                      <a:pt x="7" y="20"/>
                    </a:cubicBezTo>
                    <a:cubicBezTo>
                      <a:pt x="9" y="18"/>
                      <a:pt x="9" y="18"/>
                      <a:pt x="9" y="18"/>
                    </a:cubicBezTo>
                    <a:cubicBezTo>
                      <a:pt x="9" y="18"/>
                      <a:pt x="10" y="18"/>
                      <a:pt x="10" y="18"/>
                    </a:cubicBezTo>
                    <a:cubicBezTo>
                      <a:pt x="12" y="20"/>
                      <a:pt x="12" y="20"/>
                      <a:pt x="12" y="20"/>
                    </a:cubicBezTo>
                    <a:cubicBezTo>
                      <a:pt x="14" y="19"/>
                      <a:pt x="14" y="19"/>
                      <a:pt x="14" y="19"/>
                    </a:cubicBezTo>
                    <a:cubicBezTo>
                      <a:pt x="14" y="16"/>
                      <a:pt x="14" y="16"/>
                      <a:pt x="14" y="16"/>
                    </a:cubicBezTo>
                    <a:cubicBezTo>
                      <a:pt x="15" y="16"/>
                      <a:pt x="15" y="15"/>
                      <a:pt x="15" y="15"/>
                    </a:cubicBezTo>
                    <a:lnTo>
                      <a:pt x="18" y="15"/>
                    </a:lnTo>
                    <a:close/>
                    <a:moveTo>
                      <a:pt x="8" y="13"/>
                    </a:moveTo>
                    <a:cubicBezTo>
                      <a:pt x="6" y="13"/>
                      <a:pt x="5" y="10"/>
                      <a:pt x="6" y="9"/>
                    </a:cubicBezTo>
                    <a:cubicBezTo>
                      <a:pt x="7" y="7"/>
                      <a:pt x="9" y="6"/>
                      <a:pt x="11" y="6"/>
                    </a:cubicBezTo>
                    <a:cubicBezTo>
                      <a:pt x="13" y="7"/>
                      <a:pt x="14" y="9"/>
                      <a:pt x="13" y="11"/>
                    </a:cubicBezTo>
                    <a:cubicBezTo>
                      <a:pt x="12" y="13"/>
                      <a:pt x="10" y="14"/>
                      <a:pt x="8" y="13"/>
                    </a:cubicBezTo>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2" name="Freeform 108"/>
              <p:cNvSpPr>
                <a:spLocks noEditPoints="1"/>
              </p:cNvSpPr>
              <p:nvPr/>
            </p:nvSpPr>
            <p:spPr bwMode="auto">
              <a:xfrm>
                <a:off x="5757" y="3807"/>
                <a:ext cx="186" cy="188"/>
              </a:xfrm>
              <a:custGeom>
                <a:avLst/>
                <a:gdLst>
                  <a:gd name="T0" fmla="*/ 23 w 29"/>
                  <a:gd name="T1" fmla="*/ 26 h 29"/>
                  <a:gd name="T2" fmla="*/ 26 w 29"/>
                  <a:gd name="T3" fmla="*/ 24 h 29"/>
                  <a:gd name="T4" fmla="*/ 24 w 29"/>
                  <a:gd name="T5" fmla="*/ 20 h 29"/>
                  <a:gd name="T6" fmla="*/ 25 w 29"/>
                  <a:gd name="T7" fmla="*/ 18 h 29"/>
                  <a:gd name="T8" fmla="*/ 29 w 29"/>
                  <a:gd name="T9" fmla="*/ 17 h 29"/>
                  <a:gd name="T10" fmla="*/ 29 w 29"/>
                  <a:gd name="T11" fmla="*/ 13 h 29"/>
                  <a:gd name="T12" fmla="*/ 25 w 29"/>
                  <a:gd name="T13" fmla="*/ 12 h 29"/>
                  <a:gd name="T14" fmla="*/ 24 w 29"/>
                  <a:gd name="T15" fmla="*/ 10 h 29"/>
                  <a:gd name="T16" fmla="*/ 26 w 29"/>
                  <a:gd name="T17" fmla="*/ 6 h 29"/>
                  <a:gd name="T18" fmla="*/ 24 w 29"/>
                  <a:gd name="T19" fmla="*/ 3 h 29"/>
                  <a:gd name="T20" fmla="*/ 20 w 29"/>
                  <a:gd name="T21" fmla="*/ 5 h 29"/>
                  <a:gd name="T22" fmla="*/ 18 w 29"/>
                  <a:gd name="T23" fmla="*/ 4 h 29"/>
                  <a:gd name="T24" fmla="*/ 17 w 29"/>
                  <a:gd name="T25" fmla="*/ 0 h 29"/>
                  <a:gd name="T26" fmla="*/ 13 w 29"/>
                  <a:gd name="T27" fmla="*/ 0 h 29"/>
                  <a:gd name="T28" fmla="*/ 12 w 29"/>
                  <a:gd name="T29" fmla="*/ 4 h 29"/>
                  <a:gd name="T30" fmla="*/ 10 w 29"/>
                  <a:gd name="T31" fmla="*/ 5 h 29"/>
                  <a:gd name="T32" fmla="*/ 6 w 29"/>
                  <a:gd name="T33" fmla="*/ 3 h 29"/>
                  <a:gd name="T34" fmla="*/ 4 w 29"/>
                  <a:gd name="T35" fmla="*/ 5 h 29"/>
                  <a:gd name="T36" fmla="*/ 5 w 29"/>
                  <a:gd name="T37" fmla="*/ 9 h 29"/>
                  <a:gd name="T38" fmla="*/ 4 w 29"/>
                  <a:gd name="T39" fmla="*/ 11 h 29"/>
                  <a:gd name="T40" fmla="*/ 0 w 29"/>
                  <a:gd name="T41" fmla="*/ 12 h 29"/>
                  <a:gd name="T42" fmla="*/ 0 w 29"/>
                  <a:gd name="T43" fmla="*/ 16 h 29"/>
                  <a:gd name="T44" fmla="*/ 4 w 29"/>
                  <a:gd name="T45" fmla="*/ 17 h 29"/>
                  <a:gd name="T46" fmla="*/ 5 w 29"/>
                  <a:gd name="T47" fmla="*/ 19 h 29"/>
                  <a:gd name="T48" fmla="*/ 3 w 29"/>
                  <a:gd name="T49" fmla="*/ 23 h 29"/>
                  <a:gd name="T50" fmla="*/ 5 w 29"/>
                  <a:gd name="T51" fmla="*/ 25 h 29"/>
                  <a:gd name="T52" fmla="*/ 9 w 29"/>
                  <a:gd name="T53" fmla="*/ 24 h 29"/>
                  <a:gd name="T54" fmla="*/ 11 w 29"/>
                  <a:gd name="T55" fmla="*/ 25 h 29"/>
                  <a:gd name="T56" fmla="*/ 12 w 29"/>
                  <a:gd name="T57" fmla="*/ 29 h 29"/>
                  <a:gd name="T58" fmla="*/ 16 w 29"/>
                  <a:gd name="T59" fmla="*/ 29 h 29"/>
                  <a:gd name="T60" fmla="*/ 17 w 29"/>
                  <a:gd name="T61" fmla="*/ 25 h 29"/>
                  <a:gd name="T62" fmla="*/ 20 w 29"/>
                  <a:gd name="T63" fmla="*/ 24 h 29"/>
                  <a:gd name="T64" fmla="*/ 23 w 29"/>
                  <a:gd name="T65" fmla="*/ 26 h 29"/>
                  <a:gd name="T66" fmla="*/ 11 w 29"/>
                  <a:gd name="T67" fmla="*/ 18 h 29"/>
                  <a:gd name="T68" fmla="*/ 11 w 29"/>
                  <a:gd name="T69" fmla="*/ 11 h 29"/>
                  <a:gd name="T70" fmla="*/ 19 w 29"/>
                  <a:gd name="T71" fmla="*/ 11 h 29"/>
                  <a:gd name="T72" fmla="*/ 18 w 29"/>
                  <a:gd name="T73" fmla="*/ 18 h 29"/>
                  <a:gd name="T74" fmla="*/ 11 w 29"/>
                  <a:gd name="T7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29">
                    <a:moveTo>
                      <a:pt x="23" y="26"/>
                    </a:moveTo>
                    <a:cubicBezTo>
                      <a:pt x="26" y="24"/>
                      <a:pt x="26" y="24"/>
                      <a:pt x="26" y="24"/>
                    </a:cubicBezTo>
                    <a:cubicBezTo>
                      <a:pt x="24" y="20"/>
                      <a:pt x="24" y="20"/>
                      <a:pt x="24" y="20"/>
                    </a:cubicBezTo>
                    <a:cubicBezTo>
                      <a:pt x="24" y="19"/>
                      <a:pt x="25" y="19"/>
                      <a:pt x="25" y="18"/>
                    </a:cubicBezTo>
                    <a:cubicBezTo>
                      <a:pt x="29" y="17"/>
                      <a:pt x="29" y="17"/>
                      <a:pt x="29" y="17"/>
                    </a:cubicBezTo>
                    <a:cubicBezTo>
                      <a:pt x="29" y="13"/>
                      <a:pt x="29" y="13"/>
                      <a:pt x="29" y="13"/>
                    </a:cubicBezTo>
                    <a:cubicBezTo>
                      <a:pt x="25" y="12"/>
                      <a:pt x="25" y="12"/>
                      <a:pt x="25" y="12"/>
                    </a:cubicBezTo>
                    <a:cubicBezTo>
                      <a:pt x="25" y="11"/>
                      <a:pt x="25" y="10"/>
                      <a:pt x="24" y="10"/>
                    </a:cubicBezTo>
                    <a:cubicBezTo>
                      <a:pt x="26" y="6"/>
                      <a:pt x="26" y="6"/>
                      <a:pt x="26" y="6"/>
                    </a:cubicBezTo>
                    <a:cubicBezTo>
                      <a:pt x="24" y="3"/>
                      <a:pt x="24" y="3"/>
                      <a:pt x="24" y="3"/>
                    </a:cubicBezTo>
                    <a:cubicBezTo>
                      <a:pt x="20" y="5"/>
                      <a:pt x="20" y="5"/>
                      <a:pt x="20" y="5"/>
                    </a:cubicBezTo>
                    <a:cubicBezTo>
                      <a:pt x="20" y="5"/>
                      <a:pt x="19" y="4"/>
                      <a:pt x="18" y="4"/>
                    </a:cubicBezTo>
                    <a:cubicBezTo>
                      <a:pt x="17" y="0"/>
                      <a:pt x="17" y="0"/>
                      <a:pt x="17" y="0"/>
                    </a:cubicBezTo>
                    <a:cubicBezTo>
                      <a:pt x="13" y="0"/>
                      <a:pt x="13" y="0"/>
                      <a:pt x="13" y="0"/>
                    </a:cubicBezTo>
                    <a:cubicBezTo>
                      <a:pt x="12" y="4"/>
                      <a:pt x="12" y="4"/>
                      <a:pt x="12" y="4"/>
                    </a:cubicBezTo>
                    <a:cubicBezTo>
                      <a:pt x="11" y="4"/>
                      <a:pt x="11" y="4"/>
                      <a:pt x="10" y="5"/>
                    </a:cubicBezTo>
                    <a:cubicBezTo>
                      <a:pt x="6" y="3"/>
                      <a:pt x="6" y="3"/>
                      <a:pt x="6" y="3"/>
                    </a:cubicBezTo>
                    <a:cubicBezTo>
                      <a:pt x="4" y="5"/>
                      <a:pt x="4" y="5"/>
                      <a:pt x="4" y="5"/>
                    </a:cubicBezTo>
                    <a:cubicBezTo>
                      <a:pt x="5" y="9"/>
                      <a:pt x="5" y="9"/>
                      <a:pt x="5" y="9"/>
                    </a:cubicBezTo>
                    <a:cubicBezTo>
                      <a:pt x="5" y="9"/>
                      <a:pt x="5" y="10"/>
                      <a:pt x="4" y="11"/>
                    </a:cubicBezTo>
                    <a:cubicBezTo>
                      <a:pt x="0" y="12"/>
                      <a:pt x="0" y="12"/>
                      <a:pt x="0" y="12"/>
                    </a:cubicBezTo>
                    <a:cubicBezTo>
                      <a:pt x="0" y="16"/>
                      <a:pt x="0" y="16"/>
                      <a:pt x="0" y="16"/>
                    </a:cubicBezTo>
                    <a:cubicBezTo>
                      <a:pt x="4" y="17"/>
                      <a:pt x="4" y="17"/>
                      <a:pt x="4" y="17"/>
                    </a:cubicBezTo>
                    <a:cubicBezTo>
                      <a:pt x="4" y="18"/>
                      <a:pt x="5" y="19"/>
                      <a:pt x="5" y="19"/>
                    </a:cubicBezTo>
                    <a:cubicBezTo>
                      <a:pt x="3" y="23"/>
                      <a:pt x="3" y="23"/>
                      <a:pt x="3" y="23"/>
                    </a:cubicBezTo>
                    <a:cubicBezTo>
                      <a:pt x="5" y="25"/>
                      <a:pt x="5" y="25"/>
                      <a:pt x="5" y="25"/>
                    </a:cubicBezTo>
                    <a:cubicBezTo>
                      <a:pt x="9" y="24"/>
                      <a:pt x="9" y="24"/>
                      <a:pt x="9" y="24"/>
                    </a:cubicBezTo>
                    <a:cubicBezTo>
                      <a:pt x="10" y="24"/>
                      <a:pt x="10" y="24"/>
                      <a:pt x="11" y="25"/>
                    </a:cubicBezTo>
                    <a:cubicBezTo>
                      <a:pt x="12" y="29"/>
                      <a:pt x="12" y="29"/>
                      <a:pt x="12" y="29"/>
                    </a:cubicBezTo>
                    <a:cubicBezTo>
                      <a:pt x="16" y="29"/>
                      <a:pt x="16" y="29"/>
                      <a:pt x="16" y="29"/>
                    </a:cubicBezTo>
                    <a:cubicBezTo>
                      <a:pt x="17" y="25"/>
                      <a:pt x="17" y="25"/>
                      <a:pt x="17" y="25"/>
                    </a:cubicBezTo>
                    <a:cubicBezTo>
                      <a:pt x="18" y="25"/>
                      <a:pt x="19" y="24"/>
                      <a:pt x="20" y="24"/>
                    </a:cubicBezTo>
                    <a:lnTo>
                      <a:pt x="23" y="26"/>
                    </a:lnTo>
                    <a:close/>
                    <a:moveTo>
                      <a:pt x="11" y="18"/>
                    </a:moveTo>
                    <a:cubicBezTo>
                      <a:pt x="9" y="16"/>
                      <a:pt x="9" y="12"/>
                      <a:pt x="11" y="11"/>
                    </a:cubicBezTo>
                    <a:cubicBezTo>
                      <a:pt x="13" y="9"/>
                      <a:pt x="17" y="9"/>
                      <a:pt x="19" y="11"/>
                    </a:cubicBezTo>
                    <a:cubicBezTo>
                      <a:pt x="21" y="13"/>
                      <a:pt x="20" y="16"/>
                      <a:pt x="18" y="18"/>
                    </a:cubicBezTo>
                    <a:cubicBezTo>
                      <a:pt x="16" y="20"/>
                      <a:pt x="13" y="20"/>
                      <a:pt x="11" y="18"/>
                    </a:cubicBezTo>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3" name="Freeform 109"/>
              <p:cNvSpPr>
                <a:spLocks noEditPoints="1"/>
              </p:cNvSpPr>
              <p:nvPr/>
            </p:nvSpPr>
            <p:spPr bwMode="auto">
              <a:xfrm>
                <a:off x="5646" y="3969"/>
                <a:ext cx="97" cy="92"/>
              </a:xfrm>
              <a:custGeom>
                <a:avLst/>
                <a:gdLst>
                  <a:gd name="T0" fmla="*/ 12 w 15"/>
                  <a:gd name="T1" fmla="*/ 13 h 14"/>
                  <a:gd name="T2" fmla="*/ 13 w 15"/>
                  <a:gd name="T3" fmla="*/ 12 h 14"/>
                  <a:gd name="T4" fmla="*/ 12 w 15"/>
                  <a:gd name="T5" fmla="*/ 10 h 14"/>
                  <a:gd name="T6" fmla="*/ 13 w 15"/>
                  <a:gd name="T7" fmla="*/ 9 h 14"/>
                  <a:gd name="T8" fmla="*/ 15 w 15"/>
                  <a:gd name="T9" fmla="*/ 8 h 14"/>
                  <a:gd name="T10" fmla="*/ 15 w 15"/>
                  <a:gd name="T11" fmla="*/ 6 h 14"/>
                  <a:gd name="T12" fmla="*/ 13 w 15"/>
                  <a:gd name="T13" fmla="*/ 6 h 14"/>
                  <a:gd name="T14" fmla="*/ 12 w 15"/>
                  <a:gd name="T15" fmla="*/ 5 h 14"/>
                  <a:gd name="T16" fmla="*/ 14 w 15"/>
                  <a:gd name="T17" fmla="*/ 3 h 14"/>
                  <a:gd name="T18" fmla="*/ 12 w 15"/>
                  <a:gd name="T19" fmla="*/ 2 h 14"/>
                  <a:gd name="T20" fmla="*/ 10 w 15"/>
                  <a:gd name="T21" fmla="*/ 2 h 14"/>
                  <a:gd name="T22" fmla="*/ 9 w 15"/>
                  <a:gd name="T23" fmla="*/ 2 h 14"/>
                  <a:gd name="T24" fmla="*/ 9 w 15"/>
                  <a:gd name="T25" fmla="*/ 0 h 14"/>
                  <a:gd name="T26" fmla="*/ 7 w 15"/>
                  <a:gd name="T27" fmla="*/ 0 h 14"/>
                  <a:gd name="T28" fmla="*/ 6 w 15"/>
                  <a:gd name="T29" fmla="*/ 2 h 14"/>
                  <a:gd name="T30" fmla="*/ 5 w 15"/>
                  <a:gd name="T31" fmla="*/ 2 h 14"/>
                  <a:gd name="T32" fmla="*/ 3 w 15"/>
                  <a:gd name="T33" fmla="*/ 1 h 14"/>
                  <a:gd name="T34" fmla="*/ 2 w 15"/>
                  <a:gd name="T35" fmla="*/ 2 h 14"/>
                  <a:gd name="T36" fmla="*/ 3 w 15"/>
                  <a:gd name="T37" fmla="*/ 4 h 14"/>
                  <a:gd name="T38" fmla="*/ 2 w 15"/>
                  <a:gd name="T39" fmla="*/ 5 h 14"/>
                  <a:gd name="T40" fmla="*/ 0 w 15"/>
                  <a:gd name="T41" fmla="*/ 6 h 14"/>
                  <a:gd name="T42" fmla="*/ 0 w 15"/>
                  <a:gd name="T43" fmla="*/ 8 h 14"/>
                  <a:gd name="T44" fmla="*/ 2 w 15"/>
                  <a:gd name="T45" fmla="*/ 8 h 14"/>
                  <a:gd name="T46" fmla="*/ 3 w 15"/>
                  <a:gd name="T47" fmla="*/ 9 h 14"/>
                  <a:gd name="T48" fmla="*/ 2 w 15"/>
                  <a:gd name="T49" fmla="*/ 11 h 14"/>
                  <a:gd name="T50" fmla="*/ 3 w 15"/>
                  <a:gd name="T51" fmla="*/ 13 h 14"/>
                  <a:gd name="T52" fmla="*/ 5 w 15"/>
                  <a:gd name="T53" fmla="*/ 12 h 14"/>
                  <a:gd name="T54" fmla="*/ 6 w 15"/>
                  <a:gd name="T55" fmla="*/ 12 h 14"/>
                  <a:gd name="T56" fmla="*/ 6 w 15"/>
                  <a:gd name="T57" fmla="*/ 14 h 14"/>
                  <a:gd name="T58" fmla="*/ 8 w 15"/>
                  <a:gd name="T59" fmla="*/ 14 h 14"/>
                  <a:gd name="T60" fmla="*/ 9 w 15"/>
                  <a:gd name="T61" fmla="*/ 12 h 14"/>
                  <a:gd name="T62" fmla="*/ 10 w 15"/>
                  <a:gd name="T63" fmla="*/ 12 h 14"/>
                  <a:gd name="T64" fmla="*/ 12 w 15"/>
                  <a:gd name="T65" fmla="*/ 13 h 14"/>
                  <a:gd name="T66" fmla="*/ 6 w 15"/>
                  <a:gd name="T67" fmla="*/ 9 h 14"/>
                  <a:gd name="T68" fmla="*/ 6 w 15"/>
                  <a:gd name="T69" fmla="*/ 5 h 14"/>
                  <a:gd name="T70" fmla="*/ 10 w 15"/>
                  <a:gd name="T71" fmla="*/ 5 h 14"/>
                  <a:gd name="T72" fmla="*/ 9 w 15"/>
                  <a:gd name="T73" fmla="*/ 9 h 14"/>
                  <a:gd name="T74" fmla="*/ 6 w 15"/>
                  <a:gd name="T7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14">
                    <a:moveTo>
                      <a:pt x="12" y="13"/>
                    </a:moveTo>
                    <a:cubicBezTo>
                      <a:pt x="13" y="12"/>
                      <a:pt x="13" y="12"/>
                      <a:pt x="13" y="12"/>
                    </a:cubicBezTo>
                    <a:cubicBezTo>
                      <a:pt x="12" y="10"/>
                      <a:pt x="12" y="10"/>
                      <a:pt x="12" y="10"/>
                    </a:cubicBezTo>
                    <a:cubicBezTo>
                      <a:pt x="12" y="10"/>
                      <a:pt x="13" y="9"/>
                      <a:pt x="13" y="9"/>
                    </a:cubicBezTo>
                    <a:cubicBezTo>
                      <a:pt x="15" y="8"/>
                      <a:pt x="15" y="8"/>
                      <a:pt x="15" y="8"/>
                    </a:cubicBezTo>
                    <a:cubicBezTo>
                      <a:pt x="15" y="6"/>
                      <a:pt x="15" y="6"/>
                      <a:pt x="15" y="6"/>
                    </a:cubicBezTo>
                    <a:cubicBezTo>
                      <a:pt x="13" y="6"/>
                      <a:pt x="13" y="6"/>
                      <a:pt x="13" y="6"/>
                    </a:cubicBezTo>
                    <a:cubicBezTo>
                      <a:pt x="13" y="5"/>
                      <a:pt x="13" y="5"/>
                      <a:pt x="12" y="5"/>
                    </a:cubicBezTo>
                    <a:cubicBezTo>
                      <a:pt x="14" y="3"/>
                      <a:pt x="14" y="3"/>
                      <a:pt x="14" y="3"/>
                    </a:cubicBezTo>
                    <a:cubicBezTo>
                      <a:pt x="12" y="2"/>
                      <a:pt x="12" y="2"/>
                      <a:pt x="12" y="2"/>
                    </a:cubicBezTo>
                    <a:cubicBezTo>
                      <a:pt x="10" y="2"/>
                      <a:pt x="10" y="2"/>
                      <a:pt x="10" y="2"/>
                    </a:cubicBezTo>
                    <a:cubicBezTo>
                      <a:pt x="10" y="2"/>
                      <a:pt x="10" y="2"/>
                      <a:pt x="9" y="2"/>
                    </a:cubicBezTo>
                    <a:cubicBezTo>
                      <a:pt x="9" y="0"/>
                      <a:pt x="9" y="0"/>
                      <a:pt x="9" y="0"/>
                    </a:cubicBezTo>
                    <a:cubicBezTo>
                      <a:pt x="7" y="0"/>
                      <a:pt x="7" y="0"/>
                      <a:pt x="7" y="0"/>
                    </a:cubicBezTo>
                    <a:cubicBezTo>
                      <a:pt x="6" y="2"/>
                      <a:pt x="6" y="2"/>
                      <a:pt x="6" y="2"/>
                    </a:cubicBezTo>
                    <a:cubicBezTo>
                      <a:pt x="6" y="2"/>
                      <a:pt x="6" y="2"/>
                      <a:pt x="5" y="2"/>
                    </a:cubicBezTo>
                    <a:cubicBezTo>
                      <a:pt x="3" y="1"/>
                      <a:pt x="3" y="1"/>
                      <a:pt x="3" y="1"/>
                    </a:cubicBezTo>
                    <a:cubicBezTo>
                      <a:pt x="2" y="2"/>
                      <a:pt x="2" y="2"/>
                      <a:pt x="2" y="2"/>
                    </a:cubicBezTo>
                    <a:cubicBezTo>
                      <a:pt x="3" y="4"/>
                      <a:pt x="3" y="4"/>
                      <a:pt x="3" y="4"/>
                    </a:cubicBezTo>
                    <a:cubicBezTo>
                      <a:pt x="3" y="5"/>
                      <a:pt x="3" y="5"/>
                      <a:pt x="2" y="5"/>
                    </a:cubicBezTo>
                    <a:cubicBezTo>
                      <a:pt x="0" y="6"/>
                      <a:pt x="0" y="6"/>
                      <a:pt x="0" y="6"/>
                    </a:cubicBezTo>
                    <a:cubicBezTo>
                      <a:pt x="0" y="8"/>
                      <a:pt x="0" y="8"/>
                      <a:pt x="0" y="8"/>
                    </a:cubicBezTo>
                    <a:cubicBezTo>
                      <a:pt x="2" y="8"/>
                      <a:pt x="2" y="8"/>
                      <a:pt x="2" y="8"/>
                    </a:cubicBezTo>
                    <a:cubicBezTo>
                      <a:pt x="2" y="9"/>
                      <a:pt x="3" y="9"/>
                      <a:pt x="3" y="9"/>
                    </a:cubicBezTo>
                    <a:cubicBezTo>
                      <a:pt x="2" y="11"/>
                      <a:pt x="2" y="11"/>
                      <a:pt x="2" y="11"/>
                    </a:cubicBezTo>
                    <a:cubicBezTo>
                      <a:pt x="3" y="13"/>
                      <a:pt x="3" y="13"/>
                      <a:pt x="3" y="13"/>
                    </a:cubicBezTo>
                    <a:cubicBezTo>
                      <a:pt x="5" y="12"/>
                      <a:pt x="5" y="12"/>
                      <a:pt x="5" y="12"/>
                    </a:cubicBezTo>
                    <a:cubicBezTo>
                      <a:pt x="5" y="12"/>
                      <a:pt x="6" y="12"/>
                      <a:pt x="6" y="12"/>
                    </a:cubicBezTo>
                    <a:cubicBezTo>
                      <a:pt x="6" y="14"/>
                      <a:pt x="6" y="14"/>
                      <a:pt x="6" y="14"/>
                    </a:cubicBezTo>
                    <a:cubicBezTo>
                      <a:pt x="8" y="14"/>
                      <a:pt x="8" y="14"/>
                      <a:pt x="8" y="14"/>
                    </a:cubicBezTo>
                    <a:cubicBezTo>
                      <a:pt x="9" y="12"/>
                      <a:pt x="9" y="12"/>
                      <a:pt x="9" y="12"/>
                    </a:cubicBezTo>
                    <a:cubicBezTo>
                      <a:pt x="9" y="12"/>
                      <a:pt x="10" y="12"/>
                      <a:pt x="10" y="12"/>
                    </a:cubicBezTo>
                    <a:lnTo>
                      <a:pt x="12" y="13"/>
                    </a:lnTo>
                    <a:close/>
                    <a:moveTo>
                      <a:pt x="6" y="9"/>
                    </a:moveTo>
                    <a:cubicBezTo>
                      <a:pt x="5" y="8"/>
                      <a:pt x="5" y="6"/>
                      <a:pt x="6" y="5"/>
                    </a:cubicBezTo>
                    <a:cubicBezTo>
                      <a:pt x="7" y="4"/>
                      <a:pt x="9" y="4"/>
                      <a:pt x="10" y="5"/>
                    </a:cubicBezTo>
                    <a:cubicBezTo>
                      <a:pt x="11" y="6"/>
                      <a:pt x="10" y="8"/>
                      <a:pt x="9" y="9"/>
                    </a:cubicBezTo>
                    <a:cubicBezTo>
                      <a:pt x="8" y="10"/>
                      <a:pt x="7" y="10"/>
                      <a:pt x="6" y="9"/>
                    </a:cubicBezTo>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4" name="Line 110"/>
              <p:cNvSpPr>
                <a:spLocks noChangeShapeType="1"/>
              </p:cNvSpPr>
              <p:nvPr/>
            </p:nvSpPr>
            <p:spPr bwMode="auto">
              <a:xfrm>
                <a:off x="12651" y="7051"/>
                <a:ext cx="0" cy="0"/>
              </a:xfrm>
              <a:prstGeom prst="line">
                <a:avLst/>
              </a:prstGeom>
              <a:solidFill>
                <a:srgbClr val="4A7CC6"/>
              </a:solidFill>
              <a:ln w="34925" cap="flat">
                <a:solidFill>
                  <a:srgbClr val="172A88"/>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5" name="Freeform 111"/>
              <p:cNvSpPr/>
              <p:nvPr/>
            </p:nvSpPr>
            <p:spPr bwMode="auto">
              <a:xfrm>
                <a:off x="5402" y="3594"/>
                <a:ext cx="8398" cy="3483"/>
              </a:xfrm>
              <a:custGeom>
                <a:avLst/>
                <a:gdLst>
                  <a:gd name="T0" fmla="*/ 1236 w 1302"/>
                  <a:gd name="T1" fmla="*/ 538 h 538"/>
                  <a:gd name="T2" fmla="*/ 1201 w 1302"/>
                  <a:gd name="T3" fmla="*/ 538 h 538"/>
                  <a:gd name="T4" fmla="*/ 1201 w 1302"/>
                  <a:gd name="T5" fmla="*/ 530 h 538"/>
                  <a:gd name="T6" fmla="*/ 1236 w 1302"/>
                  <a:gd name="T7" fmla="*/ 530 h 538"/>
                  <a:gd name="T8" fmla="*/ 1294 w 1302"/>
                  <a:gd name="T9" fmla="*/ 472 h 538"/>
                  <a:gd name="T10" fmla="*/ 1294 w 1302"/>
                  <a:gd name="T11" fmla="*/ 67 h 538"/>
                  <a:gd name="T12" fmla="*/ 1236 w 1302"/>
                  <a:gd name="T13" fmla="*/ 8 h 538"/>
                  <a:gd name="T14" fmla="*/ 66 w 1302"/>
                  <a:gd name="T15" fmla="*/ 8 h 538"/>
                  <a:gd name="T16" fmla="*/ 8 w 1302"/>
                  <a:gd name="T17" fmla="*/ 67 h 538"/>
                  <a:gd name="T18" fmla="*/ 8 w 1302"/>
                  <a:gd name="T19" fmla="*/ 472 h 538"/>
                  <a:gd name="T20" fmla="*/ 66 w 1302"/>
                  <a:gd name="T21" fmla="*/ 530 h 538"/>
                  <a:gd name="T22" fmla="*/ 1124 w 1302"/>
                  <a:gd name="T23" fmla="*/ 530 h 538"/>
                  <a:gd name="T24" fmla="*/ 1124 w 1302"/>
                  <a:gd name="T25" fmla="*/ 538 h 538"/>
                  <a:gd name="T26" fmla="*/ 66 w 1302"/>
                  <a:gd name="T27" fmla="*/ 538 h 538"/>
                  <a:gd name="T28" fmla="*/ 0 w 1302"/>
                  <a:gd name="T29" fmla="*/ 472 h 538"/>
                  <a:gd name="T30" fmla="*/ 0 w 1302"/>
                  <a:gd name="T31" fmla="*/ 67 h 538"/>
                  <a:gd name="T32" fmla="*/ 66 w 1302"/>
                  <a:gd name="T33" fmla="*/ 0 h 538"/>
                  <a:gd name="T34" fmla="*/ 1236 w 1302"/>
                  <a:gd name="T35" fmla="*/ 0 h 538"/>
                  <a:gd name="T36" fmla="*/ 1302 w 1302"/>
                  <a:gd name="T37" fmla="*/ 67 h 538"/>
                  <a:gd name="T38" fmla="*/ 1302 w 1302"/>
                  <a:gd name="T39" fmla="*/ 472 h 538"/>
                  <a:gd name="T40" fmla="*/ 1236 w 1302"/>
                  <a:gd name="T41"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2" h="538">
                    <a:moveTo>
                      <a:pt x="1236" y="538"/>
                    </a:moveTo>
                    <a:cubicBezTo>
                      <a:pt x="1201" y="538"/>
                      <a:pt x="1201" y="538"/>
                      <a:pt x="1201" y="538"/>
                    </a:cubicBezTo>
                    <a:cubicBezTo>
                      <a:pt x="1201" y="530"/>
                      <a:pt x="1201" y="530"/>
                      <a:pt x="1201" y="530"/>
                    </a:cubicBezTo>
                    <a:cubicBezTo>
                      <a:pt x="1236" y="530"/>
                      <a:pt x="1236" y="530"/>
                      <a:pt x="1236" y="530"/>
                    </a:cubicBezTo>
                    <a:cubicBezTo>
                      <a:pt x="1268" y="530"/>
                      <a:pt x="1294" y="504"/>
                      <a:pt x="1294" y="472"/>
                    </a:cubicBezTo>
                    <a:cubicBezTo>
                      <a:pt x="1294" y="67"/>
                      <a:pt x="1294" y="67"/>
                      <a:pt x="1294" y="67"/>
                    </a:cubicBezTo>
                    <a:cubicBezTo>
                      <a:pt x="1294" y="35"/>
                      <a:pt x="1268" y="8"/>
                      <a:pt x="1236" y="8"/>
                    </a:cubicBezTo>
                    <a:cubicBezTo>
                      <a:pt x="66" y="8"/>
                      <a:pt x="66" y="8"/>
                      <a:pt x="66" y="8"/>
                    </a:cubicBezTo>
                    <a:cubicBezTo>
                      <a:pt x="34" y="8"/>
                      <a:pt x="8" y="35"/>
                      <a:pt x="8" y="67"/>
                    </a:cubicBezTo>
                    <a:cubicBezTo>
                      <a:pt x="8" y="472"/>
                      <a:pt x="8" y="472"/>
                      <a:pt x="8" y="472"/>
                    </a:cubicBezTo>
                    <a:cubicBezTo>
                      <a:pt x="8" y="504"/>
                      <a:pt x="34" y="530"/>
                      <a:pt x="66" y="530"/>
                    </a:cubicBezTo>
                    <a:cubicBezTo>
                      <a:pt x="1124" y="530"/>
                      <a:pt x="1124" y="530"/>
                      <a:pt x="1124" y="530"/>
                    </a:cubicBezTo>
                    <a:cubicBezTo>
                      <a:pt x="1124" y="538"/>
                      <a:pt x="1124" y="538"/>
                      <a:pt x="1124" y="538"/>
                    </a:cubicBezTo>
                    <a:cubicBezTo>
                      <a:pt x="66" y="538"/>
                      <a:pt x="66" y="538"/>
                      <a:pt x="66" y="538"/>
                    </a:cubicBezTo>
                    <a:cubicBezTo>
                      <a:pt x="30" y="538"/>
                      <a:pt x="0" y="508"/>
                      <a:pt x="0" y="472"/>
                    </a:cubicBezTo>
                    <a:cubicBezTo>
                      <a:pt x="0" y="67"/>
                      <a:pt x="0" y="67"/>
                      <a:pt x="0" y="67"/>
                    </a:cubicBezTo>
                    <a:cubicBezTo>
                      <a:pt x="0" y="30"/>
                      <a:pt x="30" y="0"/>
                      <a:pt x="66" y="0"/>
                    </a:cubicBezTo>
                    <a:cubicBezTo>
                      <a:pt x="1236" y="0"/>
                      <a:pt x="1236" y="0"/>
                      <a:pt x="1236" y="0"/>
                    </a:cubicBezTo>
                    <a:cubicBezTo>
                      <a:pt x="1272" y="0"/>
                      <a:pt x="1302" y="30"/>
                      <a:pt x="1302" y="67"/>
                    </a:cubicBezTo>
                    <a:cubicBezTo>
                      <a:pt x="1302" y="472"/>
                      <a:pt x="1302" y="472"/>
                      <a:pt x="1302" y="472"/>
                    </a:cubicBezTo>
                    <a:cubicBezTo>
                      <a:pt x="1302" y="508"/>
                      <a:pt x="1272" y="538"/>
                      <a:pt x="1236" y="538"/>
                    </a:cubicBezTo>
                    <a:close/>
                  </a:path>
                </a:pathLst>
              </a:custGeom>
              <a:solidFill>
                <a:srgbClr val="2F55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6" name="Oval 112"/>
              <p:cNvSpPr>
                <a:spLocks noChangeArrowheads="1"/>
              </p:cNvSpPr>
              <p:nvPr/>
            </p:nvSpPr>
            <p:spPr bwMode="auto">
              <a:xfrm>
                <a:off x="12567"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7" name="Oval 113"/>
              <p:cNvSpPr>
                <a:spLocks noChangeArrowheads="1"/>
              </p:cNvSpPr>
              <p:nvPr/>
            </p:nvSpPr>
            <p:spPr bwMode="auto">
              <a:xfrm>
                <a:off x="12465"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8" name="Oval 114"/>
              <p:cNvSpPr>
                <a:spLocks noChangeArrowheads="1"/>
              </p:cNvSpPr>
              <p:nvPr/>
            </p:nvSpPr>
            <p:spPr bwMode="auto">
              <a:xfrm>
                <a:off x="12380"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9" name="Oval 115"/>
              <p:cNvSpPr>
                <a:spLocks noChangeArrowheads="1"/>
              </p:cNvSpPr>
              <p:nvPr/>
            </p:nvSpPr>
            <p:spPr bwMode="auto">
              <a:xfrm>
                <a:off x="12296"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0" name="Oval 116"/>
              <p:cNvSpPr>
                <a:spLocks noChangeArrowheads="1"/>
              </p:cNvSpPr>
              <p:nvPr/>
            </p:nvSpPr>
            <p:spPr bwMode="auto">
              <a:xfrm>
                <a:off x="12211"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1" name="Oval 117"/>
              <p:cNvSpPr>
                <a:spLocks noChangeArrowheads="1"/>
              </p:cNvSpPr>
              <p:nvPr/>
            </p:nvSpPr>
            <p:spPr bwMode="auto">
              <a:xfrm>
                <a:off x="12129"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2" name="Oval 118"/>
              <p:cNvSpPr>
                <a:spLocks noChangeArrowheads="1"/>
              </p:cNvSpPr>
              <p:nvPr/>
            </p:nvSpPr>
            <p:spPr bwMode="auto">
              <a:xfrm>
                <a:off x="12045"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3" name="Oval 119"/>
              <p:cNvSpPr>
                <a:spLocks noChangeArrowheads="1"/>
              </p:cNvSpPr>
              <p:nvPr/>
            </p:nvSpPr>
            <p:spPr bwMode="auto">
              <a:xfrm>
                <a:off x="11960"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4" name="Oval 120"/>
              <p:cNvSpPr>
                <a:spLocks noChangeArrowheads="1"/>
              </p:cNvSpPr>
              <p:nvPr/>
            </p:nvSpPr>
            <p:spPr bwMode="auto">
              <a:xfrm>
                <a:off x="11878"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5" name="Oval 121"/>
              <p:cNvSpPr>
                <a:spLocks noChangeArrowheads="1"/>
              </p:cNvSpPr>
              <p:nvPr/>
            </p:nvSpPr>
            <p:spPr bwMode="auto">
              <a:xfrm>
                <a:off x="11794"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6" name="Oval 122"/>
              <p:cNvSpPr>
                <a:spLocks noChangeArrowheads="1"/>
              </p:cNvSpPr>
              <p:nvPr/>
            </p:nvSpPr>
            <p:spPr bwMode="auto">
              <a:xfrm>
                <a:off x="11709"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7" name="Oval 123"/>
              <p:cNvSpPr>
                <a:spLocks noChangeArrowheads="1"/>
              </p:cNvSpPr>
              <p:nvPr/>
            </p:nvSpPr>
            <p:spPr bwMode="auto">
              <a:xfrm>
                <a:off x="11625"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8" name="Oval 124"/>
              <p:cNvSpPr>
                <a:spLocks noChangeArrowheads="1"/>
              </p:cNvSpPr>
              <p:nvPr/>
            </p:nvSpPr>
            <p:spPr bwMode="auto">
              <a:xfrm>
                <a:off x="11543"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9" name="Oval 125"/>
              <p:cNvSpPr>
                <a:spLocks noChangeArrowheads="1"/>
              </p:cNvSpPr>
              <p:nvPr/>
            </p:nvSpPr>
            <p:spPr bwMode="auto">
              <a:xfrm>
                <a:off x="11458"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0" name="Oval 126"/>
              <p:cNvSpPr>
                <a:spLocks noChangeArrowheads="1"/>
              </p:cNvSpPr>
              <p:nvPr/>
            </p:nvSpPr>
            <p:spPr bwMode="auto">
              <a:xfrm>
                <a:off x="11374"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1" name="Oval 127"/>
              <p:cNvSpPr>
                <a:spLocks noChangeArrowheads="1"/>
              </p:cNvSpPr>
              <p:nvPr/>
            </p:nvSpPr>
            <p:spPr bwMode="auto">
              <a:xfrm>
                <a:off x="11289"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2" name="Oval 128"/>
              <p:cNvSpPr>
                <a:spLocks noChangeArrowheads="1"/>
              </p:cNvSpPr>
              <p:nvPr/>
            </p:nvSpPr>
            <p:spPr bwMode="auto">
              <a:xfrm>
                <a:off x="11207"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3" name="Oval 129"/>
              <p:cNvSpPr>
                <a:spLocks noChangeArrowheads="1"/>
              </p:cNvSpPr>
              <p:nvPr/>
            </p:nvSpPr>
            <p:spPr bwMode="auto">
              <a:xfrm>
                <a:off x="11123"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4" name="Oval 130"/>
              <p:cNvSpPr>
                <a:spLocks noChangeArrowheads="1"/>
              </p:cNvSpPr>
              <p:nvPr/>
            </p:nvSpPr>
            <p:spPr bwMode="auto">
              <a:xfrm>
                <a:off x="11038"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5" name="Oval 131"/>
              <p:cNvSpPr>
                <a:spLocks noChangeArrowheads="1"/>
              </p:cNvSpPr>
              <p:nvPr/>
            </p:nvSpPr>
            <p:spPr bwMode="auto">
              <a:xfrm>
                <a:off x="10956"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6" name="Oval 132"/>
              <p:cNvSpPr>
                <a:spLocks noChangeArrowheads="1"/>
              </p:cNvSpPr>
              <p:nvPr/>
            </p:nvSpPr>
            <p:spPr bwMode="auto">
              <a:xfrm>
                <a:off x="10872"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7" name="Oval 133"/>
              <p:cNvSpPr>
                <a:spLocks noChangeArrowheads="1"/>
              </p:cNvSpPr>
              <p:nvPr/>
            </p:nvSpPr>
            <p:spPr bwMode="auto">
              <a:xfrm>
                <a:off x="10787"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8" name="Oval 134"/>
              <p:cNvSpPr>
                <a:spLocks noChangeArrowheads="1"/>
              </p:cNvSpPr>
              <p:nvPr/>
            </p:nvSpPr>
            <p:spPr bwMode="auto">
              <a:xfrm>
                <a:off x="10703"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9" name="Oval 135"/>
              <p:cNvSpPr>
                <a:spLocks noChangeArrowheads="1"/>
              </p:cNvSpPr>
              <p:nvPr/>
            </p:nvSpPr>
            <p:spPr bwMode="auto">
              <a:xfrm>
                <a:off x="10620"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0" name="Oval 136"/>
              <p:cNvSpPr>
                <a:spLocks noChangeArrowheads="1"/>
              </p:cNvSpPr>
              <p:nvPr/>
            </p:nvSpPr>
            <p:spPr bwMode="auto">
              <a:xfrm>
                <a:off x="10535"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1" name="Oval 137"/>
              <p:cNvSpPr>
                <a:spLocks noChangeArrowheads="1"/>
              </p:cNvSpPr>
              <p:nvPr/>
            </p:nvSpPr>
            <p:spPr bwMode="auto">
              <a:xfrm>
                <a:off x="10451"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2" name="Oval 138"/>
              <p:cNvSpPr>
                <a:spLocks noChangeArrowheads="1"/>
              </p:cNvSpPr>
              <p:nvPr/>
            </p:nvSpPr>
            <p:spPr bwMode="auto">
              <a:xfrm>
                <a:off x="10369"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3" name="Oval 139"/>
              <p:cNvSpPr>
                <a:spLocks noChangeArrowheads="1"/>
              </p:cNvSpPr>
              <p:nvPr/>
            </p:nvSpPr>
            <p:spPr bwMode="auto">
              <a:xfrm>
                <a:off x="10284"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4" name="Oval 140"/>
              <p:cNvSpPr>
                <a:spLocks noChangeArrowheads="1"/>
              </p:cNvSpPr>
              <p:nvPr/>
            </p:nvSpPr>
            <p:spPr bwMode="auto">
              <a:xfrm>
                <a:off x="10200"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5" name="Oval 141"/>
              <p:cNvSpPr>
                <a:spLocks noChangeArrowheads="1"/>
              </p:cNvSpPr>
              <p:nvPr/>
            </p:nvSpPr>
            <p:spPr bwMode="auto">
              <a:xfrm>
                <a:off x="10115"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6" name="Oval 142"/>
              <p:cNvSpPr>
                <a:spLocks noChangeArrowheads="1"/>
              </p:cNvSpPr>
              <p:nvPr/>
            </p:nvSpPr>
            <p:spPr bwMode="auto">
              <a:xfrm>
                <a:off x="10033"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7" name="Oval 143"/>
              <p:cNvSpPr>
                <a:spLocks noChangeArrowheads="1"/>
              </p:cNvSpPr>
              <p:nvPr/>
            </p:nvSpPr>
            <p:spPr bwMode="auto">
              <a:xfrm>
                <a:off x="9949"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8" name="Oval 144"/>
              <p:cNvSpPr>
                <a:spLocks noChangeArrowheads="1"/>
              </p:cNvSpPr>
              <p:nvPr/>
            </p:nvSpPr>
            <p:spPr bwMode="auto">
              <a:xfrm>
                <a:off x="9864"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9" name="Oval 145"/>
              <p:cNvSpPr>
                <a:spLocks noChangeArrowheads="1"/>
              </p:cNvSpPr>
              <p:nvPr/>
            </p:nvSpPr>
            <p:spPr bwMode="auto">
              <a:xfrm>
                <a:off x="9780"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0" name="Oval 146"/>
              <p:cNvSpPr>
                <a:spLocks noChangeArrowheads="1"/>
              </p:cNvSpPr>
              <p:nvPr/>
            </p:nvSpPr>
            <p:spPr bwMode="auto">
              <a:xfrm>
                <a:off x="9698"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1" name="Oval 147"/>
              <p:cNvSpPr>
                <a:spLocks noChangeArrowheads="1"/>
              </p:cNvSpPr>
              <p:nvPr/>
            </p:nvSpPr>
            <p:spPr bwMode="auto">
              <a:xfrm>
                <a:off x="9613"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2" name="Oval 148"/>
              <p:cNvSpPr>
                <a:spLocks noChangeArrowheads="1"/>
              </p:cNvSpPr>
              <p:nvPr/>
            </p:nvSpPr>
            <p:spPr bwMode="auto">
              <a:xfrm>
                <a:off x="9529"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3" name="Oval 149"/>
              <p:cNvSpPr>
                <a:spLocks noChangeArrowheads="1"/>
              </p:cNvSpPr>
              <p:nvPr/>
            </p:nvSpPr>
            <p:spPr bwMode="auto">
              <a:xfrm>
                <a:off x="9447"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4" name="Oval 150"/>
              <p:cNvSpPr>
                <a:spLocks noChangeArrowheads="1"/>
              </p:cNvSpPr>
              <p:nvPr/>
            </p:nvSpPr>
            <p:spPr bwMode="auto">
              <a:xfrm>
                <a:off x="9362"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5" name="Oval 151"/>
              <p:cNvSpPr>
                <a:spLocks noChangeArrowheads="1"/>
              </p:cNvSpPr>
              <p:nvPr/>
            </p:nvSpPr>
            <p:spPr bwMode="auto">
              <a:xfrm>
                <a:off x="9278"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6" name="Oval 152"/>
              <p:cNvSpPr>
                <a:spLocks noChangeArrowheads="1"/>
              </p:cNvSpPr>
              <p:nvPr/>
            </p:nvSpPr>
            <p:spPr bwMode="auto">
              <a:xfrm>
                <a:off x="9193"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7" name="Oval 153"/>
              <p:cNvSpPr>
                <a:spLocks noChangeArrowheads="1"/>
              </p:cNvSpPr>
              <p:nvPr/>
            </p:nvSpPr>
            <p:spPr bwMode="auto">
              <a:xfrm>
                <a:off x="9111"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8" name="Oval 154"/>
              <p:cNvSpPr>
                <a:spLocks noChangeArrowheads="1"/>
              </p:cNvSpPr>
              <p:nvPr/>
            </p:nvSpPr>
            <p:spPr bwMode="auto">
              <a:xfrm>
                <a:off x="9027"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9" name="Oval 155"/>
              <p:cNvSpPr>
                <a:spLocks noChangeArrowheads="1"/>
              </p:cNvSpPr>
              <p:nvPr/>
            </p:nvSpPr>
            <p:spPr bwMode="auto">
              <a:xfrm>
                <a:off x="8942"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0" name="Oval 156"/>
              <p:cNvSpPr>
                <a:spLocks noChangeArrowheads="1"/>
              </p:cNvSpPr>
              <p:nvPr/>
            </p:nvSpPr>
            <p:spPr bwMode="auto">
              <a:xfrm>
                <a:off x="8858"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1" name="Oval 157"/>
              <p:cNvSpPr>
                <a:spLocks noChangeArrowheads="1"/>
              </p:cNvSpPr>
              <p:nvPr/>
            </p:nvSpPr>
            <p:spPr bwMode="auto">
              <a:xfrm>
                <a:off x="8776"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2" name="Oval 158"/>
              <p:cNvSpPr>
                <a:spLocks noChangeArrowheads="1"/>
              </p:cNvSpPr>
              <p:nvPr/>
            </p:nvSpPr>
            <p:spPr bwMode="auto">
              <a:xfrm>
                <a:off x="8691"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3" name="Oval 159"/>
              <p:cNvSpPr>
                <a:spLocks noChangeArrowheads="1"/>
              </p:cNvSpPr>
              <p:nvPr/>
            </p:nvSpPr>
            <p:spPr bwMode="auto">
              <a:xfrm>
                <a:off x="8607" y="6922"/>
                <a:ext cx="39"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4" name="Oval 160"/>
              <p:cNvSpPr>
                <a:spLocks noChangeArrowheads="1"/>
              </p:cNvSpPr>
              <p:nvPr/>
            </p:nvSpPr>
            <p:spPr bwMode="auto">
              <a:xfrm>
                <a:off x="8525" y="6922"/>
                <a:ext cx="39"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5" name="Oval 161"/>
              <p:cNvSpPr>
                <a:spLocks noChangeArrowheads="1"/>
              </p:cNvSpPr>
              <p:nvPr/>
            </p:nvSpPr>
            <p:spPr bwMode="auto">
              <a:xfrm>
                <a:off x="8440" y="6922"/>
                <a:ext cx="39"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6" name="Oval 162"/>
              <p:cNvSpPr>
                <a:spLocks noChangeArrowheads="1"/>
              </p:cNvSpPr>
              <p:nvPr/>
            </p:nvSpPr>
            <p:spPr bwMode="auto">
              <a:xfrm>
                <a:off x="8356" y="6922"/>
                <a:ext cx="39"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7" name="Oval 163"/>
              <p:cNvSpPr>
                <a:spLocks noChangeArrowheads="1"/>
              </p:cNvSpPr>
              <p:nvPr/>
            </p:nvSpPr>
            <p:spPr bwMode="auto">
              <a:xfrm>
                <a:off x="8271" y="6922"/>
                <a:ext cx="39"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8" name="Oval 164"/>
              <p:cNvSpPr>
                <a:spLocks noChangeArrowheads="1"/>
              </p:cNvSpPr>
              <p:nvPr/>
            </p:nvSpPr>
            <p:spPr bwMode="auto">
              <a:xfrm>
                <a:off x="8188" y="6922"/>
                <a:ext cx="39"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9" name="Oval 165"/>
              <p:cNvSpPr>
                <a:spLocks noChangeArrowheads="1"/>
              </p:cNvSpPr>
              <p:nvPr/>
            </p:nvSpPr>
            <p:spPr bwMode="auto">
              <a:xfrm>
                <a:off x="8104" y="6922"/>
                <a:ext cx="39"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0" name="Oval 166"/>
              <p:cNvSpPr>
                <a:spLocks noChangeArrowheads="1"/>
              </p:cNvSpPr>
              <p:nvPr/>
            </p:nvSpPr>
            <p:spPr bwMode="auto">
              <a:xfrm>
                <a:off x="8019" y="6922"/>
                <a:ext cx="39"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1" name="Oval 167"/>
              <p:cNvSpPr>
                <a:spLocks noChangeArrowheads="1"/>
              </p:cNvSpPr>
              <p:nvPr/>
            </p:nvSpPr>
            <p:spPr bwMode="auto">
              <a:xfrm>
                <a:off x="7935" y="6922"/>
                <a:ext cx="42"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2" name="Oval 168"/>
              <p:cNvSpPr>
                <a:spLocks noChangeArrowheads="1"/>
              </p:cNvSpPr>
              <p:nvPr/>
            </p:nvSpPr>
            <p:spPr bwMode="auto">
              <a:xfrm>
                <a:off x="7853" y="6922"/>
                <a:ext cx="39"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3" name="Oval 169"/>
              <p:cNvSpPr>
                <a:spLocks noChangeArrowheads="1"/>
              </p:cNvSpPr>
              <p:nvPr/>
            </p:nvSpPr>
            <p:spPr bwMode="auto">
              <a:xfrm>
                <a:off x="7768" y="6922"/>
                <a:ext cx="39"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4" name="Oval 170"/>
              <p:cNvSpPr>
                <a:spLocks noChangeArrowheads="1"/>
              </p:cNvSpPr>
              <p:nvPr/>
            </p:nvSpPr>
            <p:spPr bwMode="auto">
              <a:xfrm>
                <a:off x="7684" y="6922"/>
                <a:ext cx="39"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5" name="Oval 171"/>
              <p:cNvSpPr>
                <a:spLocks noChangeArrowheads="1"/>
              </p:cNvSpPr>
              <p:nvPr/>
            </p:nvSpPr>
            <p:spPr bwMode="auto">
              <a:xfrm>
                <a:off x="7594"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6" name="Oval 172"/>
              <p:cNvSpPr>
                <a:spLocks noChangeArrowheads="1"/>
              </p:cNvSpPr>
              <p:nvPr/>
            </p:nvSpPr>
            <p:spPr bwMode="auto">
              <a:xfrm>
                <a:off x="7510"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7" name="Oval 173"/>
              <p:cNvSpPr>
                <a:spLocks noChangeArrowheads="1"/>
              </p:cNvSpPr>
              <p:nvPr/>
            </p:nvSpPr>
            <p:spPr bwMode="auto">
              <a:xfrm>
                <a:off x="7425"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8" name="Oval 174"/>
              <p:cNvSpPr>
                <a:spLocks noChangeArrowheads="1"/>
              </p:cNvSpPr>
              <p:nvPr/>
            </p:nvSpPr>
            <p:spPr bwMode="auto">
              <a:xfrm>
                <a:off x="7343"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9" name="Oval 175"/>
              <p:cNvSpPr>
                <a:spLocks noChangeArrowheads="1"/>
              </p:cNvSpPr>
              <p:nvPr/>
            </p:nvSpPr>
            <p:spPr bwMode="auto">
              <a:xfrm>
                <a:off x="7259"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0" name="Oval 176"/>
              <p:cNvSpPr>
                <a:spLocks noChangeArrowheads="1"/>
              </p:cNvSpPr>
              <p:nvPr/>
            </p:nvSpPr>
            <p:spPr bwMode="auto">
              <a:xfrm>
                <a:off x="7174"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1" name="Oval 177"/>
              <p:cNvSpPr>
                <a:spLocks noChangeArrowheads="1"/>
              </p:cNvSpPr>
              <p:nvPr/>
            </p:nvSpPr>
            <p:spPr bwMode="auto">
              <a:xfrm>
                <a:off x="7092"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2" name="Oval 178"/>
              <p:cNvSpPr>
                <a:spLocks noChangeArrowheads="1"/>
              </p:cNvSpPr>
              <p:nvPr/>
            </p:nvSpPr>
            <p:spPr bwMode="auto">
              <a:xfrm>
                <a:off x="7008"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3" name="Oval 179"/>
              <p:cNvSpPr>
                <a:spLocks noChangeArrowheads="1"/>
              </p:cNvSpPr>
              <p:nvPr/>
            </p:nvSpPr>
            <p:spPr bwMode="auto">
              <a:xfrm>
                <a:off x="6923"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4" name="Oval 180"/>
              <p:cNvSpPr>
                <a:spLocks noChangeArrowheads="1"/>
              </p:cNvSpPr>
              <p:nvPr/>
            </p:nvSpPr>
            <p:spPr bwMode="auto">
              <a:xfrm>
                <a:off x="6839"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5" name="Oval 181"/>
              <p:cNvSpPr>
                <a:spLocks noChangeArrowheads="1"/>
              </p:cNvSpPr>
              <p:nvPr/>
            </p:nvSpPr>
            <p:spPr bwMode="auto">
              <a:xfrm>
                <a:off x="6757"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6" name="Oval 182"/>
              <p:cNvSpPr>
                <a:spLocks noChangeArrowheads="1"/>
              </p:cNvSpPr>
              <p:nvPr/>
            </p:nvSpPr>
            <p:spPr bwMode="auto">
              <a:xfrm>
                <a:off x="6672"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7" name="Oval 183"/>
              <p:cNvSpPr>
                <a:spLocks noChangeArrowheads="1"/>
              </p:cNvSpPr>
              <p:nvPr/>
            </p:nvSpPr>
            <p:spPr bwMode="auto">
              <a:xfrm>
                <a:off x="6588"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8" name="Oval 184"/>
              <p:cNvSpPr>
                <a:spLocks noChangeArrowheads="1"/>
              </p:cNvSpPr>
              <p:nvPr/>
            </p:nvSpPr>
            <p:spPr bwMode="auto">
              <a:xfrm>
                <a:off x="6503"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9" name="Oval 185"/>
              <p:cNvSpPr>
                <a:spLocks noChangeArrowheads="1"/>
              </p:cNvSpPr>
              <p:nvPr/>
            </p:nvSpPr>
            <p:spPr bwMode="auto">
              <a:xfrm>
                <a:off x="6421"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0" name="Oval 186"/>
              <p:cNvSpPr>
                <a:spLocks noChangeArrowheads="1"/>
              </p:cNvSpPr>
              <p:nvPr/>
            </p:nvSpPr>
            <p:spPr bwMode="auto">
              <a:xfrm>
                <a:off x="6337"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1" name="Oval 187"/>
              <p:cNvSpPr>
                <a:spLocks noChangeArrowheads="1"/>
              </p:cNvSpPr>
              <p:nvPr/>
            </p:nvSpPr>
            <p:spPr bwMode="auto">
              <a:xfrm>
                <a:off x="6252"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2" name="Oval 188"/>
              <p:cNvSpPr>
                <a:spLocks noChangeArrowheads="1"/>
              </p:cNvSpPr>
              <p:nvPr/>
            </p:nvSpPr>
            <p:spPr bwMode="auto">
              <a:xfrm>
                <a:off x="6170"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3" name="Oval 189"/>
              <p:cNvSpPr>
                <a:spLocks noChangeArrowheads="1"/>
              </p:cNvSpPr>
              <p:nvPr/>
            </p:nvSpPr>
            <p:spPr bwMode="auto">
              <a:xfrm>
                <a:off x="6086"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4" name="Oval 190"/>
              <p:cNvSpPr>
                <a:spLocks noChangeArrowheads="1"/>
              </p:cNvSpPr>
              <p:nvPr/>
            </p:nvSpPr>
            <p:spPr bwMode="auto">
              <a:xfrm>
                <a:off x="6001"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5" name="Oval 191"/>
              <p:cNvSpPr>
                <a:spLocks noChangeArrowheads="1"/>
              </p:cNvSpPr>
              <p:nvPr/>
            </p:nvSpPr>
            <p:spPr bwMode="auto">
              <a:xfrm>
                <a:off x="5917"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6" name="Oval 192"/>
              <p:cNvSpPr>
                <a:spLocks noChangeArrowheads="1"/>
              </p:cNvSpPr>
              <p:nvPr/>
            </p:nvSpPr>
            <p:spPr bwMode="auto">
              <a:xfrm>
                <a:off x="5835"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7" name="Freeform 193"/>
              <p:cNvSpPr/>
              <p:nvPr/>
            </p:nvSpPr>
            <p:spPr bwMode="auto">
              <a:xfrm>
                <a:off x="5750" y="6915"/>
                <a:ext cx="46" cy="46"/>
              </a:xfrm>
              <a:custGeom>
                <a:avLst/>
                <a:gdLst>
                  <a:gd name="T0" fmla="*/ 0 w 7"/>
                  <a:gd name="T1" fmla="*/ 2 h 7"/>
                  <a:gd name="T2" fmla="*/ 4 w 7"/>
                  <a:gd name="T3" fmla="*/ 0 h 7"/>
                  <a:gd name="T4" fmla="*/ 7 w 7"/>
                  <a:gd name="T5" fmla="*/ 4 h 7"/>
                  <a:gd name="T6" fmla="*/ 3 w 7"/>
                  <a:gd name="T7" fmla="*/ 7 h 7"/>
                  <a:gd name="T8" fmla="*/ 0 w 7"/>
                  <a:gd name="T9" fmla="*/ 2 h 7"/>
                </a:gdLst>
                <a:ahLst/>
                <a:cxnLst>
                  <a:cxn ang="0">
                    <a:pos x="T0" y="T1"/>
                  </a:cxn>
                  <a:cxn ang="0">
                    <a:pos x="T2" y="T3"/>
                  </a:cxn>
                  <a:cxn ang="0">
                    <a:pos x="T4" y="T5"/>
                  </a:cxn>
                  <a:cxn ang="0">
                    <a:pos x="T6" y="T7"/>
                  </a:cxn>
                  <a:cxn ang="0">
                    <a:pos x="T8" y="T9"/>
                  </a:cxn>
                </a:cxnLst>
                <a:rect l="0" t="0" r="r" b="b"/>
                <a:pathLst>
                  <a:path w="7" h="7">
                    <a:moveTo>
                      <a:pt x="0" y="2"/>
                    </a:moveTo>
                    <a:cubicBezTo>
                      <a:pt x="1" y="1"/>
                      <a:pt x="3" y="0"/>
                      <a:pt x="4" y="0"/>
                    </a:cubicBezTo>
                    <a:cubicBezTo>
                      <a:pt x="6" y="0"/>
                      <a:pt x="7" y="2"/>
                      <a:pt x="7" y="4"/>
                    </a:cubicBezTo>
                    <a:cubicBezTo>
                      <a:pt x="7" y="6"/>
                      <a:pt x="5" y="7"/>
                      <a:pt x="3" y="7"/>
                    </a:cubicBezTo>
                    <a:cubicBezTo>
                      <a:pt x="1" y="6"/>
                      <a:pt x="0" y="4"/>
                      <a:pt x="0" y="2"/>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8" name="Freeform 194"/>
              <p:cNvSpPr/>
              <p:nvPr/>
            </p:nvSpPr>
            <p:spPr bwMode="auto">
              <a:xfrm>
                <a:off x="5666" y="6881"/>
                <a:ext cx="53" cy="53"/>
              </a:xfrm>
              <a:custGeom>
                <a:avLst/>
                <a:gdLst>
                  <a:gd name="T0" fmla="*/ 1 w 8"/>
                  <a:gd name="T1" fmla="*/ 2 h 8"/>
                  <a:gd name="T2" fmla="*/ 6 w 8"/>
                  <a:gd name="T3" fmla="*/ 1 h 8"/>
                  <a:gd name="T4" fmla="*/ 7 w 8"/>
                  <a:gd name="T5" fmla="*/ 5 h 8"/>
                  <a:gd name="T6" fmla="*/ 3 w 8"/>
                  <a:gd name="T7" fmla="*/ 7 h 8"/>
                  <a:gd name="T8" fmla="*/ 1 w 8"/>
                  <a:gd name="T9" fmla="*/ 2 h 8"/>
                </a:gdLst>
                <a:ahLst/>
                <a:cxnLst>
                  <a:cxn ang="0">
                    <a:pos x="T0" y="T1"/>
                  </a:cxn>
                  <a:cxn ang="0">
                    <a:pos x="T2" y="T3"/>
                  </a:cxn>
                  <a:cxn ang="0">
                    <a:pos x="T4" y="T5"/>
                  </a:cxn>
                  <a:cxn ang="0">
                    <a:pos x="T6" y="T7"/>
                  </a:cxn>
                  <a:cxn ang="0">
                    <a:pos x="T8" y="T9"/>
                  </a:cxn>
                </a:cxnLst>
                <a:rect l="0" t="0" r="r" b="b"/>
                <a:pathLst>
                  <a:path w="8" h="8">
                    <a:moveTo>
                      <a:pt x="1" y="2"/>
                    </a:moveTo>
                    <a:cubicBezTo>
                      <a:pt x="2" y="1"/>
                      <a:pt x="4" y="0"/>
                      <a:pt x="6" y="1"/>
                    </a:cubicBezTo>
                    <a:cubicBezTo>
                      <a:pt x="8" y="2"/>
                      <a:pt x="8" y="4"/>
                      <a:pt x="7" y="5"/>
                    </a:cubicBezTo>
                    <a:cubicBezTo>
                      <a:pt x="7" y="7"/>
                      <a:pt x="5" y="8"/>
                      <a:pt x="3" y="7"/>
                    </a:cubicBezTo>
                    <a:cubicBezTo>
                      <a:pt x="1" y="6"/>
                      <a:pt x="0" y="4"/>
                      <a:pt x="1" y="2"/>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9" name="Freeform 195"/>
              <p:cNvSpPr/>
              <p:nvPr/>
            </p:nvSpPr>
            <p:spPr bwMode="auto">
              <a:xfrm>
                <a:off x="5603" y="6838"/>
                <a:ext cx="51" cy="43"/>
              </a:xfrm>
              <a:custGeom>
                <a:avLst/>
                <a:gdLst>
                  <a:gd name="T0" fmla="*/ 2 w 8"/>
                  <a:gd name="T1" fmla="*/ 1 h 7"/>
                  <a:gd name="T2" fmla="*/ 6 w 8"/>
                  <a:gd name="T3" fmla="*/ 1 h 7"/>
                  <a:gd name="T4" fmla="*/ 6 w 8"/>
                  <a:gd name="T5" fmla="*/ 6 h 7"/>
                  <a:gd name="T6" fmla="*/ 2 w 8"/>
                  <a:gd name="T7" fmla="*/ 6 h 7"/>
                  <a:gd name="T8" fmla="*/ 2 w 8"/>
                  <a:gd name="T9" fmla="*/ 1 h 7"/>
                </a:gdLst>
                <a:ahLst/>
                <a:cxnLst>
                  <a:cxn ang="0">
                    <a:pos x="T0" y="T1"/>
                  </a:cxn>
                  <a:cxn ang="0">
                    <a:pos x="T2" y="T3"/>
                  </a:cxn>
                  <a:cxn ang="0">
                    <a:pos x="T4" y="T5"/>
                  </a:cxn>
                  <a:cxn ang="0">
                    <a:pos x="T6" y="T7"/>
                  </a:cxn>
                  <a:cxn ang="0">
                    <a:pos x="T8" y="T9"/>
                  </a:cxn>
                </a:cxnLst>
                <a:rect l="0" t="0" r="r" b="b"/>
                <a:pathLst>
                  <a:path w="8" h="7">
                    <a:moveTo>
                      <a:pt x="2" y="1"/>
                    </a:moveTo>
                    <a:cubicBezTo>
                      <a:pt x="3" y="0"/>
                      <a:pt x="5" y="0"/>
                      <a:pt x="6" y="1"/>
                    </a:cubicBezTo>
                    <a:cubicBezTo>
                      <a:pt x="8" y="2"/>
                      <a:pt x="8" y="4"/>
                      <a:pt x="6" y="6"/>
                    </a:cubicBezTo>
                    <a:cubicBezTo>
                      <a:pt x="5" y="7"/>
                      <a:pt x="3" y="7"/>
                      <a:pt x="2" y="6"/>
                    </a:cubicBezTo>
                    <a:cubicBezTo>
                      <a:pt x="0" y="4"/>
                      <a:pt x="0" y="2"/>
                      <a:pt x="2" y="1"/>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0" name="Freeform 196"/>
              <p:cNvSpPr/>
              <p:nvPr/>
            </p:nvSpPr>
            <p:spPr bwMode="auto">
              <a:xfrm>
                <a:off x="5550" y="6766"/>
                <a:ext cx="53" cy="53"/>
              </a:xfrm>
              <a:custGeom>
                <a:avLst/>
                <a:gdLst>
                  <a:gd name="T0" fmla="*/ 2 w 8"/>
                  <a:gd name="T1" fmla="*/ 1 h 8"/>
                  <a:gd name="T2" fmla="*/ 7 w 8"/>
                  <a:gd name="T3" fmla="*/ 2 h 8"/>
                  <a:gd name="T4" fmla="*/ 6 w 8"/>
                  <a:gd name="T5" fmla="*/ 7 h 8"/>
                  <a:gd name="T6" fmla="*/ 1 w 8"/>
                  <a:gd name="T7" fmla="*/ 6 h 8"/>
                  <a:gd name="T8" fmla="*/ 2 w 8"/>
                  <a:gd name="T9" fmla="*/ 1 h 8"/>
                </a:gdLst>
                <a:ahLst/>
                <a:cxnLst>
                  <a:cxn ang="0">
                    <a:pos x="T0" y="T1"/>
                  </a:cxn>
                  <a:cxn ang="0">
                    <a:pos x="T2" y="T3"/>
                  </a:cxn>
                  <a:cxn ang="0">
                    <a:pos x="T4" y="T5"/>
                  </a:cxn>
                  <a:cxn ang="0">
                    <a:pos x="T6" y="T7"/>
                  </a:cxn>
                  <a:cxn ang="0">
                    <a:pos x="T8" y="T9"/>
                  </a:cxn>
                </a:cxnLst>
                <a:rect l="0" t="0" r="r" b="b"/>
                <a:pathLst>
                  <a:path w="8" h="8">
                    <a:moveTo>
                      <a:pt x="2" y="1"/>
                    </a:moveTo>
                    <a:cubicBezTo>
                      <a:pt x="4" y="0"/>
                      <a:pt x="6" y="1"/>
                      <a:pt x="7" y="2"/>
                    </a:cubicBezTo>
                    <a:cubicBezTo>
                      <a:pt x="8" y="4"/>
                      <a:pt x="7" y="6"/>
                      <a:pt x="6" y="7"/>
                    </a:cubicBezTo>
                    <a:cubicBezTo>
                      <a:pt x="4" y="8"/>
                      <a:pt x="2" y="8"/>
                      <a:pt x="1" y="6"/>
                    </a:cubicBezTo>
                    <a:cubicBezTo>
                      <a:pt x="0" y="4"/>
                      <a:pt x="1" y="2"/>
                      <a:pt x="2" y="1"/>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1" name="Freeform 197"/>
              <p:cNvSpPr/>
              <p:nvPr/>
            </p:nvSpPr>
            <p:spPr bwMode="auto">
              <a:xfrm>
                <a:off x="5518" y="6688"/>
                <a:ext cx="51" cy="53"/>
              </a:xfrm>
              <a:custGeom>
                <a:avLst/>
                <a:gdLst>
                  <a:gd name="T0" fmla="*/ 4 w 8"/>
                  <a:gd name="T1" fmla="*/ 1 h 8"/>
                  <a:gd name="T2" fmla="*/ 8 w 8"/>
                  <a:gd name="T3" fmla="*/ 3 h 8"/>
                  <a:gd name="T4" fmla="*/ 5 w 8"/>
                  <a:gd name="T5" fmla="*/ 7 h 8"/>
                  <a:gd name="T6" fmla="*/ 1 w 8"/>
                  <a:gd name="T7" fmla="*/ 5 h 8"/>
                  <a:gd name="T8" fmla="*/ 4 w 8"/>
                  <a:gd name="T9" fmla="*/ 1 h 8"/>
                </a:gdLst>
                <a:ahLst/>
                <a:cxnLst>
                  <a:cxn ang="0">
                    <a:pos x="T0" y="T1"/>
                  </a:cxn>
                  <a:cxn ang="0">
                    <a:pos x="T2" y="T3"/>
                  </a:cxn>
                  <a:cxn ang="0">
                    <a:pos x="T4" y="T5"/>
                  </a:cxn>
                  <a:cxn ang="0">
                    <a:pos x="T6" y="T7"/>
                  </a:cxn>
                  <a:cxn ang="0">
                    <a:pos x="T8" y="T9"/>
                  </a:cxn>
                </a:cxnLst>
                <a:rect l="0" t="0" r="r" b="b"/>
                <a:pathLst>
                  <a:path w="8" h="8">
                    <a:moveTo>
                      <a:pt x="4" y="1"/>
                    </a:moveTo>
                    <a:cubicBezTo>
                      <a:pt x="6" y="0"/>
                      <a:pt x="7" y="2"/>
                      <a:pt x="8" y="3"/>
                    </a:cubicBezTo>
                    <a:cubicBezTo>
                      <a:pt x="8" y="5"/>
                      <a:pt x="7" y="7"/>
                      <a:pt x="5" y="7"/>
                    </a:cubicBezTo>
                    <a:cubicBezTo>
                      <a:pt x="3" y="8"/>
                      <a:pt x="1" y="7"/>
                      <a:pt x="1" y="5"/>
                    </a:cubicBezTo>
                    <a:cubicBezTo>
                      <a:pt x="0" y="3"/>
                      <a:pt x="2" y="1"/>
                      <a:pt x="4" y="1"/>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2" name="Freeform 198"/>
              <p:cNvSpPr/>
              <p:nvPr/>
            </p:nvSpPr>
            <p:spPr bwMode="auto">
              <a:xfrm>
                <a:off x="5518" y="6611"/>
                <a:ext cx="43" cy="46"/>
              </a:xfrm>
              <a:custGeom>
                <a:avLst/>
                <a:gdLst>
                  <a:gd name="T0" fmla="*/ 3 w 7"/>
                  <a:gd name="T1" fmla="*/ 0 h 7"/>
                  <a:gd name="T2" fmla="*/ 7 w 7"/>
                  <a:gd name="T3" fmla="*/ 3 h 7"/>
                  <a:gd name="T4" fmla="*/ 3 w 7"/>
                  <a:gd name="T5" fmla="*/ 6 h 7"/>
                  <a:gd name="T6" fmla="*/ 0 w 7"/>
                  <a:gd name="T7" fmla="*/ 3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5" y="0"/>
                      <a:pt x="7" y="1"/>
                      <a:pt x="7" y="3"/>
                    </a:cubicBezTo>
                    <a:cubicBezTo>
                      <a:pt x="7" y="5"/>
                      <a:pt x="5" y="6"/>
                      <a:pt x="3" y="6"/>
                    </a:cubicBezTo>
                    <a:cubicBezTo>
                      <a:pt x="1" y="7"/>
                      <a:pt x="0" y="5"/>
                      <a:pt x="0" y="3"/>
                    </a:cubicBezTo>
                    <a:cubicBezTo>
                      <a:pt x="0" y="1"/>
                      <a:pt x="1" y="0"/>
                      <a:pt x="3" y="0"/>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3" name="Oval 199"/>
              <p:cNvSpPr>
                <a:spLocks noChangeArrowheads="1"/>
              </p:cNvSpPr>
              <p:nvPr/>
            </p:nvSpPr>
            <p:spPr bwMode="auto">
              <a:xfrm>
                <a:off x="5518" y="6526"/>
                <a:ext cx="43"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4" name="Oval 200"/>
              <p:cNvSpPr>
                <a:spLocks noChangeArrowheads="1"/>
              </p:cNvSpPr>
              <p:nvPr/>
            </p:nvSpPr>
            <p:spPr bwMode="auto">
              <a:xfrm>
                <a:off x="5518" y="6442"/>
                <a:ext cx="43"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5" name="Oval 201"/>
              <p:cNvSpPr>
                <a:spLocks noChangeArrowheads="1"/>
              </p:cNvSpPr>
              <p:nvPr/>
            </p:nvSpPr>
            <p:spPr bwMode="auto">
              <a:xfrm>
                <a:off x="5518" y="6357"/>
                <a:ext cx="43"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6" name="Oval 202"/>
              <p:cNvSpPr>
                <a:spLocks noChangeArrowheads="1"/>
              </p:cNvSpPr>
              <p:nvPr/>
            </p:nvSpPr>
            <p:spPr bwMode="auto">
              <a:xfrm>
                <a:off x="5518" y="6275"/>
                <a:ext cx="43"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7" name="Oval 203"/>
              <p:cNvSpPr>
                <a:spLocks noChangeArrowheads="1"/>
              </p:cNvSpPr>
              <p:nvPr/>
            </p:nvSpPr>
            <p:spPr bwMode="auto">
              <a:xfrm>
                <a:off x="5518" y="6191"/>
                <a:ext cx="43"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8" name="Oval 204"/>
              <p:cNvSpPr>
                <a:spLocks noChangeArrowheads="1"/>
              </p:cNvSpPr>
              <p:nvPr/>
            </p:nvSpPr>
            <p:spPr bwMode="auto">
              <a:xfrm>
                <a:off x="5518" y="6106"/>
                <a:ext cx="43"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9" name="Oval 205"/>
              <p:cNvSpPr>
                <a:spLocks noChangeArrowheads="1"/>
              </p:cNvSpPr>
              <p:nvPr/>
            </p:nvSpPr>
            <p:spPr bwMode="auto">
              <a:xfrm>
                <a:off x="5518" y="6022"/>
                <a:ext cx="43"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0" name="Oval 206"/>
              <p:cNvSpPr>
                <a:spLocks noChangeArrowheads="1"/>
              </p:cNvSpPr>
              <p:nvPr/>
            </p:nvSpPr>
            <p:spPr bwMode="auto">
              <a:xfrm>
                <a:off x="5518" y="5937"/>
                <a:ext cx="43"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1" name="Oval 207"/>
              <p:cNvSpPr>
                <a:spLocks noChangeArrowheads="1"/>
              </p:cNvSpPr>
              <p:nvPr/>
            </p:nvSpPr>
            <p:spPr bwMode="auto">
              <a:xfrm>
                <a:off x="5518" y="5853"/>
                <a:ext cx="43"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2" name="Oval 208"/>
              <p:cNvSpPr>
                <a:spLocks noChangeArrowheads="1"/>
              </p:cNvSpPr>
              <p:nvPr/>
            </p:nvSpPr>
            <p:spPr bwMode="auto">
              <a:xfrm>
                <a:off x="5518" y="5768"/>
                <a:ext cx="43"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3" name="Oval 209"/>
              <p:cNvSpPr>
                <a:spLocks noChangeArrowheads="1"/>
              </p:cNvSpPr>
              <p:nvPr/>
            </p:nvSpPr>
            <p:spPr bwMode="auto">
              <a:xfrm>
                <a:off x="5518" y="5679"/>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4" name="Oval 210"/>
              <p:cNvSpPr>
                <a:spLocks noChangeArrowheads="1"/>
              </p:cNvSpPr>
              <p:nvPr/>
            </p:nvSpPr>
            <p:spPr bwMode="auto">
              <a:xfrm>
                <a:off x="5518" y="5594"/>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5" name="Oval 211"/>
              <p:cNvSpPr>
                <a:spLocks noChangeArrowheads="1"/>
              </p:cNvSpPr>
              <p:nvPr/>
            </p:nvSpPr>
            <p:spPr bwMode="auto">
              <a:xfrm>
                <a:off x="5518" y="55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6" name="Oval 212"/>
              <p:cNvSpPr>
                <a:spLocks noChangeArrowheads="1"/>
              </p:cNvSpPr>
              <p:nvPr/>
            </p:nvSpPr>
            <p:spPr bwMode="auto">
              <a:xfrm>
                <a:off x="5518" y="5425"/>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7" name="Oval 213"/>
              <p:cNvSpPr>
                <a:spLocks noChangeArrowheads="1"/>
              </p:cNvSpPr>
              <p:nvPr/>
            </p:nvSpPr>
            <p:spPr bwMode="auto">
              <a:xfrm>
                <a:off x="5518" y="5341"/>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8" name="Oval 214"/>
              <p:cNvSpPr>
                <a:spLocks noChangeArrowheads="1"/>
              </p:cNvSpPr>
              <p:nvPr/>
            </p:nvSpPr>
            <p:spPr bwMode="auto">
              <a:xfrm>
                <a:off x="5518" y="5258"/>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9" name="Oval 215"/>
              <p:cNvSpPr>
                <a:spLocks noChangeArrowheads="1"/>
              </p:cNvSpPr>
              <p:nvPr/>
            </p:nvSpPr>
            <p:spPr bwMode="auto">
              <a:xfrm>
                <a:off x="5518" y="5173"/>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0" name="Oval 216"/>
              <p:cNvSpPr>
                <a:spLocks noChangeArrowheads="1"/>
              </p:cNvSpPr>
              <p:nvPr/>
            </p:nvSpPr>
            <p:spPr bwMode="auto">
              <a:xfrm>
                <a:off x="5518" y="5089"/>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1" name="Oval 217"/>
              <p:cNvSpPr>
                <a:spLocks noChangeArrowheads="1"/>
              </p:cNvSpPr>
              <p:nvPr/>
            </p:nvSpPr>
            <p:spPr bwMode="auto">
              <a:xfrm>
                <a:off x="5518" y="5004"/>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2" name="Oval 218"/>
              <p:cNvSpPr>
                <a:spLocks noChangeArrowheads="1"/>
              </p:cNvSpPr>
              <p:nvPr/>
            </p:nvSpPr>
            <p:spPr bwMode="auto">
              <a:xfrm>
                <a:off x="5518" y="492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3" name="Oval 219"/>
              <p:cNvSpPr>
                <a:spLocks noChangeArrowheads="1"/>
              </p:cNvSpPr>
              <p:nvPr/>
            </p:nvSpPr>
            <p:spPr bwMode="auto">
              <a:xfrm>
                <a:off x="5518" y="4835"/>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4" name="Oval 220"/>
              <p:cNvSpPr>
                <a:spLocks noChangeArrowheads="1"/>
              </p:cNvSpPr>
              <p:nvPr/>
            </p:nvSpPr>
            <p:spPr bwMode="auto">
              <a:xfrm>
                <a:off x="5518" y="4753"/>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5" name="Oval 221"/>
              <p:cNvSpPr>
                <a:spLocks noChangeArrowheads="1"/>
              </p:cNvSpPr>
              <p:nvPr/>
            </p:nvSpPr>
            <p:spPr bwMode="auto">
              <a:xfrm>
                <a:off x="5518" y="4669"/>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6" name="Oval 222"/>
              <p:cNvSpPr>
                <a:spLocks noChangeArrowheads="1"/>
              </p:cNvSpPr>
              <p:nvPr/>
            </p:nvSpPr>
            <p:spPr bwMode="auto">
              <a:xfrm>
                <a:off x="5518" y="4584"/>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7" name="Oval 223"/>
              <p:cNvSpPr>
                <a:spLocks noChangeArrowheads="1"/>
              </p:cNvSpPr>
              <p:nvPr/>
            </p:nvSpPr>
            <p:spPr bwMode="auto">
              <a:xfrm>
                <a:off x="5518" y="450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8" name="Oval 224"/>
              <p:cNvSpPr>
                <a:spLocks noChangeArrowheads="1"/>
              </p:cNvSpPr>
              <p:nvPr/>
            </p:nvSpPr>
            <p:spPr bwMode="auto">
              <a:xfrm>
                <a:off x="5518" y="4415"/>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9" name="Oval 225"/>
              <p:cNvSpPr>
                <a:spLocks noChangeArrowheads="1"/>
              </p:cNvSpPr>
              <p:nvPr/>
            </p:nvSpPr>
            <p:spPr bwMode="auto">
              <a:xfrm>
                <a:off x="5518" y="4331"/>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0" name="Oval 226"/>
              <p:cNvSpPr>
                <a:spLocks noChangeArrowheads="1"/>
              </p:cNvSpPr>
              <p:nvPr/>
            </p:nvSpPr>
            <p:spPr bwMode="auto">
              <a:xfrm>
                <a:off x="5518" y="4246"/>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1" name="Oval 227"/>
              <p:cNvSpPr>
                <a:spLocks noChangeArrowheads="1"/>
              </p:cNvSpPr>
              <p:nvPr/>
            </p:nvSpPr>
            <p:spPr bwMode="auto">
              <a:xfrm>
                <a:off x="5518" y="4164"/>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2" name="Oval 228"/>
              <p:cNvSpPr>
                <a:spLocks noChangeArrowheads="1"/>
              </p:cNvSpPr>
              <p:nvPr/>
            </p:nvSpPr>
            <p:spPr bwMode="auto">
              <a:xfrm>
                <a:off x="5518" y="4080"/>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3" name="Freeform 229"/>
              <p:cNvSpPr/>
              <p:nvPr/>
            </p:nvSpPr>
            <p:spPr bwMode="auto">
              <a:xfrm>
                <a:off x="5518" y="3995"/>
                <a:ext cx="43" cy="46"/>
              </a:xfrm>
              <a:custGeom>
                <a:avLst/>
                <a:gdLst>
                  <a:gd name="T0" fmla="*/ 3 w 7"/>
                  <a:gd name="T1" fmla="*/ 0 h 7"/>
                  <a:gd name="T2" fmla="*/ 7 w 7"/>
                  <a:gd name="T3" fmla="*/ 4 h 7"/>
                  <a:gd name="T4" fmla="*/ 3 w 7"/>
                  <a:gd name="T5" fmla="*/ 7 h 7"/>
                  <a:gd name="T6" fmla="*/ 0 w 7"/>
                  <a:gd name="T7" fmla="*/ 4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5" y="0"/>
                      <a:pt x="7" y="2"/>
                      <a:pt x="7" y="4"/>
                    </a:cubicBezTo>
                    <a:cubicBezTo>
                      <a:pt x="6" y="5"/>
                      <a:pt x="5" y="7"/>
                      <a:pt x="3" y="7"/>
                    </a:cubicBezTo>
                    <a:cubicBezTo>
                      <a:pt x="1" y="7"/>
                      <a:pt x="0" y="6"/>
                      <a:pt x="0" y="4"/>
                    </a:cubicBezTo>
                    <a:cubicBezTo>
                      <a:pt x="0" y="1"/>
                      <a:pt x="1" y="0"/>
                      <a:pt x="3" y="0"/>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4" name="Freeform 230"/>
              <p:cNvSpPr/>
              <p:nvPr/>
            </p:nvSpPr>
            <p:spPr bwMode="auto">
              <a:xfrm>
                <a:off x="5523" y="3911"/>
                <a:ext cx="53" cy="51"/>
              </a:xfrm>
              <a:custGeom>
                <a:avLst/>
                <a:gdLst>
                  <a:gd name="T0" fmla="*/ 5 w 8"/>
                  <a:gd name="T1" fmla="*/ 1 h 8"/>
                  <a:gd name="T2" fmla="*/ 8 w 8"/>
                  <a:gd name="T3" fmla="*/ 5 h 8"/>
                  <a:gd name="T4" fmla="*/ 3 w 8"/>
                  <a:gd name="T5" fmla="*/ 7 h 8"/>
                  <a:gd name="T6" fmla="*/ 1 w 8"/>
                  <a:gd name="T7" fmla="*/ 3 h 8"/>
                  <a:gd name="T8" fmla="*/ 5 w 8"/>
                  <a:gd name="T9" fmla="*/ 1 h 8"/>
                </a:gdLst>
                <a:ahLst/>
                <a:cxnLst>
                  <a:cxn ang="0">
                    <a:pos x="T0" y="T1"/>
                  </a:cxn>
                  <a:cxn ang="0">
                    <a:pos x="T2" y="T3"/>
                  </a:cxn>
                  <a:cxn ang="0">
                    <a:pos x="T4" y="T5"/>
                  </a:cxn>
                  <a:cxn ang="0">
                    <a:pos x="T6" y="T7"/>
                  </a:cxn>
                  <a:cxn ang="0">
                    <a:pos x="T8" y="T9"/>
                  </a:cxn>
                </a:cxnLst>
                <a:rect l="0" t="0" r="r" b="b"/>
                <a:pathLst>
                  <a:path w="8" h="8">
                    <a:moveTo>
                      <a:pt x="5" y="1"/>
                    </a:moveTo>
                    <a:cubicBezTo>
                      <a:pt x="7" y="1"/>
                      <a:pt x="8" y="3"/>
                      <a:pt x="8" y="5"/>
                    </a:cubicBezTo>
                    <a:cubicBezTo>
                      <a:pt x="7" y="7"/>
                      <a:pt x="5" y="8"/>
                      <a:pt x="3" y="7"/>
                    </a:cubicBezTo>
                    <a:cubicBezTo>
                      <a:pt x="2" y="7"/>
                      <a:pt x="0" y="5"/>
                      <a:pt x="1" y="3"/>
                    </a:cubicBezTo>
                    <a:cubicBezTo>
                      <a:pt x="2" y="1"/>
                      <a:pt x="4" y="0"/>
                      <a:pt x="5" y="1"/>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5" name="Freeform 231"/>
              <p:cNvSpPr/>
              <p:nvPr/>
            </p:nvSpPr>
            <p:spPr bwMode="auto">
              <a:xfrm>
                <a:off x="5561" y="3834"/>
                <a:ext cx="53" cy="51"/>
              </a:xfrm>
              <a:custGeom>
                <a:avLst/>
                <a:gdLst>
                  <a:gd name="T0" fmla="*/ 6 w 8"/>
                  <a:gd name="T1" fmla="*/ 1 h 8"/>
                  <a:gd name="T2" fmla="*/ 7 w 8"/>
                  <a:gd name="T3" fmla="*/ 6 h 8"/>
                  <a:gd name="T4" fmla="*/ 2 w 8"/>
                  <a:gd name="T5" fmla="*/ 7 h 8"/>
                  <a:gd name="T6" fmla="*/ 1 w 8"/>
                  <a:gd name="T7" fmla="*/ 2 h 8"/>
                  <a:gd name="T8" fmla="*/ 6 w 8"/>
                  <a:gd name="T9" fmla="*/ 1 h 8"/>
                </a:gdLst>
                <a:ahLst/>
                <a:cxnLst>
                  <a:cxn ang="0">
                    <a:pos x="T0" y="T1"/>
                  </a:cxn>
                  <a:cxn ang="0">
                    <a:pos x="T2" y="T3"/>
                  </a:cxn>
                  <a:cxn ang="0">
                    <a:pos x="T4" y="T5"/>
                  </a:cxn>
                  <a:cxn ang="0">
                    <a:pos x="T6" y="T7"/>
                  </a:cxn>
                  <a:cxn ang="0">
                    <a:pos x="T8" y="T9"/>
                  </a:cxn>
                </a:cxnLst>
                <a:rect l="0" t="0" r="r" b="b"/>
                <a:pathLst>
                  <a:path w="8" h="8">
                    <a:moveTo>
                      <a:pt x="6" y="1"/>
                    </a:moveTo>
                    <a:cubicBezTo>
                      <a:pt x="8" y="3"/>
                      <a:pt x="8" y="5"/>
                      <a:pt x="7" y="6"/>
                    </a:cubicBezTo>
                    <a:cubicBezTo>
                      <a:pt x="6" y="8"/>
                      <a:pt x="4" y="8"/>
                      <a:pt x="2" y="7"/>
                    </a:cubicBezTo>
                    <a:cubicBezTo>
                      <a:pt x="1" y="6"/>
                      <a:pt x="0" y="4"/>
                      <a:pt x="1" y="2"/>
                    </a:cubicBezTo>
                    <a:cubicBezTo>
                      <a:pt x="2" y="1"/>
                      <a:pt x="5" y="0"/>
                      <a:pt x="6" y="1"/>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6" name="Freeform 232"/>
              <p:cNvSpPr/>
              <p:nvPr/>
            </p:nvSpPr>
            <p:spPr bwMode="auto">
              <a:xfrm>
                <a:off x="5622" y="3776"/>
                <a:ext cx="51" cy="43"/>
              </a:xfrm>
              <a:custGeom>
                <a:avLst/>
                <a:gdLst>
                  <a:gd name="T0" fmla="*/ 7 w 8"/>
                  <a:gd name="T1" fmla="*/ 2 h 7"/>
                  <a:gd name="T2" fmla="*/ 6 w 8"/>
                  <a:gd name="T3" fmla="*/ 6 h 7"/>
                  <a:gd name="T4" fmla="*/ 1 w 8"/>
                  <a:gd name="T5" fmla="*/ 6 h 7"/>
                  <a:gd name="T6" fmla="*/ 2 w 8"/>
                  <a:gd name="T7" fmla="*/ 1 h 7"/>
                  <a:gd name="T8" fmla="*/ 7 w 8"/>
                  <a:gd name="T9" fmla="*/ 2 h 7"/>
                </a:gdLst>
                <a:ahLst/>
                <a:cxnLst>
                  <a:cxn ang="0">
                    <a:pos x="T0" y="T1"/>
                  </a:cxn>
                  <a:cxn ang="0">
                    <a:pos x="T2" y="T3"/>
                  </a:cxn>
                  <a:cxn ang="0">
                    <a:pos x="T4" y="T5"/>
                  </a:cxn>
                  <a:cxn ang="0">
                    <a:pos x="T6" y="T7"/>
                  </a:cxn>
                  <a:cxn ang="0">
                    <a:pos x="T8" y="T9"/>
                  </a:cxn>
                </a:cxnLst>
                <a:rect l="0" t="0" r="r" b="b"/>
                <a:pathLst>
                  <a:path w="8" h="7">
                    <a:moveTo>
                      <a:pt x="7" y="2"/>
                    </a:moveTo>
                    <a:cubicBezTo>
                      <a:pt x="8" y="3"/>
                      <a:pt x="7" y="5"/>
                      <a:pt x="6" y="6"/>
                    </a:cubicBezTo>
                    <a:cubicBezTo>
                      <a:pt x="5" y="7"/>
                      <a:pt x="3" y="7"/>
                      <a:pt x="1" y="6"/>
                    </a:cubicBezTo>
                    <a:cubicBezTo>
                      <a:pt x="0" y="5"/>
                      <a:pt x="0" y="2"/>
                      <a:pt x="2" y="1"/>
                    </a:cubicBezTo>
                    <a:cubicBezTo>
                      <a:pt x="3" y="0"/>
                      <a:pt x="5" y="0"/>
                      <a:pt x="7" y="2"/>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7" name="Freeform 233"/>
              <p:cNvSpPr/>
              <p:nvPr/>
            </p:nvSpPr>
            <p:spPr bwMode="auto">
              <a:xfrm>
                <a:off x="5692" y="3729"/>
                <a:ext cx="51" cy="51"/>
              </a:xfrm>
              <a:custGeom>
                <a:avLst/>
                <a:gdLst>
                  <a:gd name="T0" fmla="*/ 7 w 8"/>
                  <a:gd name="T1" fmla="*/ 3 h 8"/>
                  <a:gd name="T2" fmla="*/ 5 w 8"/>
                  <a:gd name="T3" fmla="*/ 7 h 8"/>
                  <a:gd name="T4" fmla="*/ 1 w 8"/>
                  <a:gd name="T5" fmla="*/ 5 h 8"/>
                  <a:gd name="T6" fmla="*/ 3 w 8"/>
                  <a:gd name="T7" fmla="*/ 1 h 8"/>
                  <a:gd name="T8" fmla="*/ 7 w 8"/>
                  <a:gd name="T9" fmla="*/ 3 h 8"/>
                </a:gdLst>
                <a:ahLst/>
                <a:cxnLst>
                  <a:cxn ang="0">
                    <a:pos x="T0" y="T1"/>
                  </a:cxn>
                  <a:cxn ang="0">
                    <a:pos x="T2" y="T3"/>
                  </a:cxn>
                  <a:cxn ang="0">
                    <a:pos x="T4" y="T5"/>
                  </a:cxn>
                  <a:cxn ang="0">
                    <a:pos x="T6" y="T7"/>
                  </a:cxn>
                  <a:cxn ang="0">
                    <a:pos x="T8" y="T9"/>
                  </a:cxn>
                </a:cxnLst>
                <a:rect l="0" t="0" r="r" b="b"/>
                <a:pathLst>
                  <a:path w="8" h="8">
                    <a:moveTo>
                      <a:pt x="7" y="3"/>
                    </a:moveTo>
                    <a:cubicBezTo>
                      <a:pt x="8" y="5"/>
                      <a:pt x="7" y="7"/>
                      <a:pt x="5" y="7"/>
                    </a:cubicBezTo>
                    <a:cubicBezTo>
                      <a:pt x="4" y="8"/>
                      <a:pt x="2" y="7"/>
                      <a:pt x="1" y="5"/>
                    </a:cubicBezTo>
                    <a:cubicBezTo>
                      <a:pt x="0" y="4"/>
                      <a:pt x="1" y="2"/>
                      <a:pt x="3" y="1"/>
                    </a:cubicBezTo>
                    <a:cubicBezTo>
                      <a:pt x="5" y="0"/>
                      <a:pt x="7" y="1"/>
                      <a:pt x="7" y="3"/>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8" name="Freeform 234"/>
              <p:cNvSpPr/>
              <p:nvPr/>
            </p:nvSpPr>
            <p:spPr bwMode="auto">
              <a:xfrm>
                <a:off x="5777" y="3710"/>
                <a:ext cx="43" cy="46"/>
              </a:xfrm>
              <a:custGeom>
                <a:avLst/>
                <a:gdLst>
                  <a:gd name="T0" fmla="*/ 7 w 7"/>
                  <a:gd name="T1" fmla="*/ 4 h 7"/>
                  <a:gd name="T2" fmla="*/ 4 w 7"/>
                  <a:gd name="T3" fmla="*/ 7 h 7"/>
                  <a:gd name="T4" fmla="*/ 0 w 7"/>
                  <a:gd name="T5" fmla="*/ 4 h 7"/>
                  <a:gd name="T6" fmla="*/ 3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5"/>
                      <a:pt x="6" y="7"/>
                      <a:pt x="4" y="7"/>
                    </a:cubicBezTo>
                    <a:cubicBezTo>
                      <a:pt x="2" y="7"/>
                      <a:pt x="0" y="6"/>
                      <a:pt x="0" y="4"/>
                    </a:cubicBezTo>
                    <a:cubicBezTo>
                      <a:pt x="0" y="2"/>
                      <a:pt x="1" y="1"/>
                      <a:pt x="3" y="0"/>
                    </a:cubicBezTo>
                    <a:cubicBezTo>
                      <a:pt x="5" y="0"/>
                      <a:pt x="7" y="2"/>
                      <a:pt x="7" y="4"/>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9" name="Oval 235"/>
              <p:cNvSpPr>
                <a:spLocks noChangeArrowheads="1"/>
              </p:cNvSpPr>
              <p:nvPr/>
            </p:nvSpPr>
            <p:spPr bwMode="auto">
              <a:xfrm>
                <a:off x="5859"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0" name="Oval 236"/>
              <p:cNvSpPr>
                <a:spLocks noChangeArrowheads="1"/>
              </p:cNvSpPr>
              <p:nvPr/>
            </p:nvSpPr>
            <p:spPr bwMode="auto">
              <a:xfrm>
                <a:off x="5943"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1" name="Oval 237"/>
              <p:cNvSpPr>
                <a:spLocks noChangeArrowheads="1"/>
              </p:cNvSpPr>
              <p:nvPr/>
            </p:nvSpPr>
            <p:spPr bwMode="auto">
              <a:xfrm>
                <a:off x="6028"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2" name="Oval 238"/>
              <p:cNvSpPr>
                <a:spLocks noChangeArrowheads="1"/>
              </p:cNvSpPr>
              <p:nvPr/>
            </p:nvSpPr>
            <p:spPr bwMode="auto">
              <a:xfrm>
                <a:off x="6112"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3" name="Oval 239"/>
              <p:cNvSpPr>
                <a:spLocks noChangeArrowheads="1"/>
              </p:cNvSpPr>
              <p:nvPr/>
            </p:nvSpPr>
            <p:spPr bwMode="auto">
              <a:xfrm>
                <a:off x="6194"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4" name="Oval 240"/>
              <p:cNvSpPr>
                <a:spLocks noChangeArrowheads="1"/>
              </p:cNvSpPr>
              <p:nvPr/>
            </p:nvSpPr>
            <p:spPr bwMode="auto">
              <a:xfrm>
                <a:off x="6279"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5" name="Oval 241"/>
              <p:cNvSpPr>
                <a:spLocks noChangeArrowheads="1"/>
              </p:cNvSpPr>
              <p:nvPr/>
            </p:nvSpPr>
            <p:spPr bwMode="auto">
              <a:xfrm>
                <a:off x="6363"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6" name="Oval 242"/>
              <p:cNvSpPr>
                <a:spLocks noChangeArrowheads="1"/>
              </p:cNvSpPr>
              <p:nvPr/>
            </p:nvSpPr>
            <p:spPr bwMode="auto">
              <a:xfrm>
                <a:off x="6445"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7" name="Oval 243"/>
              <p:cNvSpPr>
                <a:spLocks noChangeArrowheads="1"/>
              </p:cNvSpPr>
              <p:nvPr/>
            </p:nvSpPr>
            <p:spPr bwMode="auto">
              <a:xfrm>
                <a:off x="6530"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8" name="Oval 244"/>
              <p:cNvSpPr>
                <a:spLocks noChangeArrowheads="1"/>
              </p:cNvSpPr>
              <p:nvPr/>
            </p:nvSpPr>
            <p:spPr bwMode="auto">
              <a:xfrm>
                <a:off x="6614"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9" name="Oval 245"/>
              <p:cNvSpPr>
                <a:spLocks noChangeArrowheads="1"/>
              </p:cNvSpPr>
              <p:nvPr/>
            </p:nvSpPr>
            <p:spPr bwMode="auto">
              <a:xfrm>
                <a:off x="6699"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0" name="Oval 246"/>
              <p:cNvSpPr>
                <a:spLocks noChangeArrowheads="1"/>
              </p:cNvSpPr>
              <p:nvPr/>
            </p:nvSpPr>
            <p:spPr bwMode="auto">
              <a:xfrm>
                <a:off x="6781"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1" name="Oval 247"/>
              <p:cNvSpPr>
                <a:spLocks noChangeArrowheads="1"/>
              </p:cNvSpPr>
              <p:nvPr/>
            </p:nvSpPr>
            <p:spPr bwMode="auto">
              <a:xfrm>
                <a:off x="6865"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2" name="Oval 248"/>
              <p:cNvSpPr>
                <a:spLocks noChangeArrowheads="1"/>
              </p:cNvSpPr>
              <p:nvPr/>
            </p:nvSpPr>
            <p:spPr bwMode="auto">
              <a:xfrm>
                <a:off x="6950"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3" name="Oval 249"/>
              <p:cNvSpPr>
                <a:spLocks noChangeArrowheads="1"/>
              </p:cNvSpPr>
              <p:nvPr/>
            </p:nvSpPr>
            <p:spPr bwMode="auto">
              <a:xfrm>
                <a:off x="7034"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4" name="Oval 250"/>
              <p:cNvSpPr>
                <a:spLocks noChangeArrowheads="1"/>
              </p:cNvSpPr>
              <p:nvPr/>
            </p:nvSpPr>
            <p:spPr bwMode="auto">
              <a:xfrm>
                <a:off x="7116"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5" name="Oval 251"/>
              <p:cNvSpPr>
                <a:spLocks noChangeArrowheads="1"/>
              </p:cNvSpPr>
              <p:nvPr/>
            </p:nvSpPr>
            <p:spPr bwMode="auto">
              <a:xfrm>
                <a:off x="7201"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6" name="Oval 252"/>
              <p:cNvSpPr>
                <a:spLocks noChangeArrowheads="1"/>
              </p:cNvSpPr>
              <p:nvPr/>
            </p:nvSpPr>
            <p:spPr bwMode="auto">
              <a:xfrm>
                <a:off x="7285"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7" name="Oval 253"/>
              <p:cNvSpPr>
                <a:spLocks noChangeArrowheads="1"/>
              </p:cNvSpPr>
              <p:nvPr/>
            </p:nvSpPr>
            <p:spPr bwMode="auto">
              <a:xfrm>
                <a:off x="7367"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8" name="Oval 254"/>
              <p:cNvSpPr>
                <a:spLocks noChangeArrowheads="1"/>
              </p:cNvSpPr>
              <p:nvPr/>
            </p:nvSpPr>
            <p:spPr bwMode="auto">
              <a:xfrm>
                <a:off x="7452"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9" name="Oval 255"/>
              <p:cNvSpPr>
                <a:spLocks noChangeArrowheads="1"/>
              </p:cNvSpPr>
              <p:nvPr/>
            </p:nvSpPr>
            <p:spPr bwMode="auto">
              <a:xfrm>
                <a:off x="7537"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0" name="Oval 256"/>
              <p:cNvSpPr>
                <a:spLocks noChangeArrowheads="1"/>
              </p:cNvSpPr>
              <p:nvPr/>
            </p:nvSpPr>
            <p:spPr bwMode="auto">
              <a:xfrm>
                <a:off x="7621"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1" name="Oval 257"/>
              <p:cNvSpPr>
                <a:spLocks noChangeArrowheads="1"/>
              </p:cNvSpPr>
              <p:nvPr/>
            </p:nvSpPr>
            <p:spPr bwMode="auto">
              <a:xfrm>
                <a:off x="7704"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2" name="Oval 258"/>
              <p:cNvSpPr>
                <a:spLocks noChangeArrowheads="1"/>
              </p:cNvSpPr>
              <p:nvPr/>
            </p:nvSpPr>
            <p:spPr bwMode="auto">
              <a:xfrm>
                <a:off x="7788"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3" name="Oval 259"/>
              <p:cNvSpPr>
                <a:spLocks noChangeArrowheads="1"/>
              </p:cNvSpPr>
              <p:nvPr/>
            </p:nvSpPr>
            <p:spPr bwMode="auto">
              <a:xfrm>
                <a:off x="7873"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4" name="Oval 260"/>
              <p:cNvSpPr>
                <a:spLocks noChangeArrowheads="1"/>
              </p:cNvSpPr>
              <p:nvPr/>
            </p:nvSpPr>
            <p:spPr bwMode="auto">
              <a:xfrm>
                <a:off x="7955"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5" name="Oval 261"/>
              <p:cNvSpPr>
                <a:spLocks noChangeArrowheads="1"/>
              </p:cNvSpPr>
              <p:nvPr/>
            </p:nvSpPr>
            <p:spPr bwMode="auto">
              <a:xfrm>
                <a:off x="8039"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6" name="Oval 262"/>
              <p:cNvSpPr>
                <a:spLocks noChangeArrowheads="1"/>
              </p:cNvSpPr>
              <p:nvPr/>
            </p:nvSpPr>
            <p:spPr bwMode="auto">
              <a:xfrm>
                <a:off x="8124"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7" name="Oval 263"/>
              <p:cNvSpPr>
                <a:spLocks noChangeArrowheads="1"/>
              </p:cNvSpPr>
              <p:nvPr/>
            </p:nvSpPr>
            <p:spPr bwMode="auto">
              <a:xfrm>
                <a:off x="8208"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8" name="Oval 264"/>
              <p:cNvSpPr>
                <a:spLocks noChangeArrowheads="1"/>
              </p:cNvSpPr>
              <p:nvPr/>
            </p:nvSpPr>
            <p:spPr bwMode="auto">
              <a:xfrm>
                <a:off x="8290"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9" name="Oval 265"/>
              <p:cNvSpPr>
                <a:spLocks noChangeArrowheads="1"/>
              </p:cNvSpPr>
              <p:nvPr/>
            </p:nvSpPr>
            <p:spPr bwMode="auto">
              <a:xfrm>
                <a:off x="8382"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0" name="Oval 266"/>
              <p:cNvSpPr>
                <a:spLocks noChangeArrowheads="1"/>
              </p:cNvSpPr>
              <p:nvPr/>
            </p:nvSpPr>
            <p:spPr bwMode="auto">
              <a:xfrm>
                <a:off x="8467"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1" name="Oval 267"/>
              <p:cNvSpPr>
                <a:spLocks noChangeArrowheads="1"/>
              </p:cNvSpPr>
              <p:nvPr/>
            </p:nvSpPr>
            <p:spPr bwMode="auto">
              <a:xfrm>
                <a:off x="8549"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2" name="Oval 268"/>
              <p:cNvSpPr>
                <a:spLocks noChangeArrowheads="1"/>
              </p:cNvSpPr>
              <p:nvPr/>
            </p:nvSpPr>
            <p:spPr bwMode="auto">
              <a:xfrm>
                <a:off x="8633"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3" name="Oval 269"/>
              <p:cNvSpPr>
                <a:spLocks noChangeArrowheads="1"/>
              </p:cNvSpPr>
              <p:nvPr/>
            </p:nvSpPr>
            <p:spPr bwMode="auto">
              <a:xfrm>
                <a:off x="8718"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4" name="Oval 270"/>
              <p:cNvSpPr>
                <a:spLocks noChangeArrowheads="1"/>
              </p:cNvSpPr>
              <p:nvPr/>
            </p:nvSpPr>
            <p:spPr bwMode="auto">
              <a:xfrm>
                <a:off x="8800"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5" name="Oval 271"/>
              <p:cNvSpPr>
                <a:spLocks noChangeArrowheads="1"/>
              </p:cNvSpPr>
              <p:nvPr/>
            </p:nvSpPr>
            <p:spPr bwMode="auto">
              <a:xfrm>
                <a:off x="8884"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6" name="Oval 272"/>
              <p:cNvSpPr>
                <a:spLocks noChangeArrowheads="1"/>
              </p:cNvSpPr>
              <p:nvPr/>
            </p:nvSpPr>
            <p:spPr bwMode="auto">
              <a:xfrm>
                <a:off x="8969"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7" name="Oval 273"/>
              <p:cNvSpPr>
                <a:spLocks noChangeArrowheads="1"/>
              </p:cNvSpPr>
              <p:nvPr/>
            </p:nvSpPr>
            <p:spPr bwMode="auto">
              <a:xfrm>
                <a:off x="9053"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8" name="Oval 274"/>
              <p:cNvSpPr>
                <a:spLocks noChangeArrowheads="1"/>
              </p:cNvSpPr>
              <p:nvPr/>
            </p:nvSpPr>
            <p:spPr bwMode="auto">
              <a:xfrm>
                <a:off x="9135"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9" name="Oval 275"/>
              <p:cNvSpPr>
                <a:spLocks noChangeArrowheads="1"/>
              </p:cNvSpPr>
              <p:nvPr/>
            </p:nvSpPr>
            <p:spPr bwMode="auto">
              <a:xfrm>
                <a:off x="9220"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0" name="Oval 276"/>
              <p:cNvSpPr>
                <a:spLocks noChangeArrowheads="1"/>
              </p:cNvSpPr>
              <p:nvPr/>
            </p:nvSpPr>
            <p:spPr bwMode="auto">
              <a:xfrm>
                <a:off x="9304" y="3710"/>
                <a:ext cx="39"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1" name="Oval 277"/>
              <p:cNvSpPr>
                <a:spLocks noChangeArrowheads="1"/>
              </p:cNvSpPr>
              <p:nvPr/>
            </p:nvSpPr>
            <p:spPr bwMode="auto">
              <a:xfrm>
                <a:off x="9386"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2" name="Oval 278"/>
              <p:cNvSpPr>
                <a:spLocks noChangeArrowheads="1"/>
              </p:cNvSpPr>
              <p:nvPr/>
            </p:nvSpPr>
            <p:spPr bwMode="auto">
              <a:xfrm>
                <a:off x="9471"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3" name="Oval 279"/>
              <p:cNvSpPr>
                <a:spLocks noChangeArrowheads="1"/>
              </p:cNvSpPr>
              <p:nvPr/>
            </p:nvSpPr>
            <p:spPr bwMode="auto">
              <a:xfrm>
                <a:off x="9555"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4" name="Oval 280"/>
              <p:cNvSpPr>
                <a:spLocks noChangeArrowheads="1"/>
              </p:cNvSpPr>
              <p:nvPr/>
            </p:nvSpPr>
            <p:spPr bwMode="auto">
              <a:xfrm>
                <a:off x="9640"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5" name="Oval 281"/>
              <p:cNvSpPr>
                <a:spLocks noChangeArrowheads="1"/>
              </p:cNvSpPr>
              <p:nvPr/>
            </p:nvSpPr>
            <p:spPr bwMode="auto">
              <a:xfrm>
                <a:off x="9722"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6" name="Oval 282"/>
              <p:cNvSpPr>
                <a:spLocks noChangeArrowheads="1"/>
              </p:cNvSpPr>
              <p:nvPr/>
            </p:nvSpPr>
            <p:spPr bwMode="auto">
              <a:xfrm>
                <a:off x="9806"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7" name="Oval 283"/>
              <p:cNvSpPr>
                <a:spLocks noChangeArrowheads="1"/>
              </p:cNvSpPr>
              <p:nvPr/>
            </p:nvSpPr>
            <p:spPr bwMode="auto">
              <a:xfrm>
                <a:off x="9891"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8" name="Oval 284"/>
              <p:cNvSpPr>
                <a:spLocks noChangeArrowheads="1"/>
              </p:cNvSpPr>
              <p:nvPr/>
            </p:nvSpPr>
            <p:spPr bwMode="auto">
              <a:xfrm>
                <a:off x="9975"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9" name="Oval 285"/>
              <p:cNvSpPr>
                <a:spLocks noChangeArrowheads="1"/>
              </p:cNvSpPr>
              <p:nvPr/>
            </p:nvSpPr>
            <p:spPr bwMode="auto">
              <a:xfrm>
                <a:off x="10057"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0" name="Oval 286"/>
              <p:cNvSpPr>
                <a:spLocks noChangeArrowheads="1"/>
              </p:cNvSpPr>
              <p:nvPr/>
            </p:nvSpPr>
            <p:spPr bwMode="auto">
              <a:xfrm>
                <a:off x="10142"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1" name="Oval 287"/>
              <p:cNvSpPr>
                <a:spLocks noChangeArrowheads="1"/>
              </p:cNvSpPr>
              <p:nvPr/>
            </p:nvSpPr>
            <p:spPr bwMode="auto">
              <a:xfrm>
                <a:off x="10226"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2" name="Oval 288"/>
              <p:cNvSpPr>
                <a:spLocks noChangeArrowheads="1"/>
              </p:cNvSpPr>
              <p:nvPr/>
            </p:nvSpPr>
            <p:spPr bwMode="auto">
              <a:xfrm>
                <a:off x="10308"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3" name="Oval 289"/>
              <p:cNvSpPr>
                <a:spLocks noChangeArrowheads="1"/>
              </p:cNvSpPr>
              <p:nvPr/>
            </p:nvSpPr>
            <p:spPr bwMode="auto">
              <a:xfrm>
                <a:off x="10393"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4" name="Oval 290"/>
              <p:cNvSpPr>
                <a:spLocks noChangeArrowheads="1"/>
              </p:cNvSpPr>
              <p:nvPr/>
            </p:nvSpPr>
            <p:spPr bwMode="auto">
              <a:xfrm>
                <a:off x="10477"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5" name="Oval 291"/>
              <p:cNvSpPr>
                <a:spLocks noChangeArrowheads="1"/>
              </p:cNvSpPr>
              <p:nvPr/>
            </p:nvSpPr>
            <p:spPr bwMode="auto">
              <a:xfrm>
                <a:off x="10562"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6" name="Oval 292"/>
              <p:cNvSpPr>
                <a:spLocks noChangeArrowheads="1"/>
              </p:cNvSpPr>
              <p:nvPr/>
            </p:nvSpPr>
            <p:spPr bwMode="auto">
              <a:xfrm>
                <a:off x="10645"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7" name="Oval 293"/>
              <p:cNvSpPr>
                <a:spLocks noChangeArrowheads="1"/>
              </p:cNvSpPr>
              <p:nvPr/>
            </p:nvSpPr>
            <p:spPr bwMode="auto">
              <a:xfrm>
                <a:off x="10729"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8" name="Oval 294"/>
              <p:cNvSpPr>
                <a:spLocks noChangeArrowheads="1"/>
              </p:cNvSpPr>
              <p:nvPr/>
            </p:nvSpPr>
            <p:spPr bwMode="auto">
              <a:xfrm>
                <a:off x="10814"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9" name="Oval 295"/>
              <p:cNvSpPr>
                <a:spLocks noChangeArrowheads="1"/>
              </p:cNvSpPr>
              <p:nvPr/>
            </p:nvSpPr>
            <p:spPr bwMode="auto">
              <a:xfrm>
                <a:off x="10898"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0" name="Oval 296"/>
              <p:cNvSpPr>
                <a:spLocks noChangeArrowheads="1"/>
              </p:cNvSpPr>
              <p:nvPr/>
            </p:nvSpPr>
            <p:spPr bwMode="auto">
              <a:xfrm>
                <a:off x="10980"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1" name="Oval 297"/>
              <p:cNvSpPr>
                <a:spLocks noChangeArrowheads="1"/>
              </p:cNvSpPr>
              <p:nvPr/>
            </p:nvSpPr>
            <p:spPr bwMode="auto">
              <a:xfrm>
                <a:off x="11065"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2" name="Oval 298"/>
              <p:cNvSpPr>
                <a:spLocks noChangeArrowheads="1"/>
              </p:cNvSpPr>
              <p:nvPr/>
            </p:nvSpPr>
            <p:spPr bwMode="auto">
              <a:xfrm>
                <a:off x="11149"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3" name="Oval 299"/>
              <p:cNvSpPr>
                <a:spLocks noChangeArrowheads="1"/>
              </p:cNvSpPr>
              <p:nvPr/>
            </p:nvSpPr>
            <p:spPr bwMode="auto">
              <a:xfrm>
                <a:off x="11231"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4" name="Oval 300"/>
              <p:cNvSpPr>
                <a:spLocks noChangeArrowheads="1"/>
              </p:cNvSpPr>
              <p:nvPr/>
            </p:nvSpPr>
            <p:spPr bwMode="auto">
              <a:xfrm>
                <a:off x="11316"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5" name="Oval 301"/>
              <p:cNvSpPr>
                <a:spLocks noChangeArrowheads="1"/>
              </p:cNvSpPr>
              <p:nvPr/>
            </p:nvSpPr>
            <p:spPr bwMode="auto">
              <a:xfrm>
                <a:off x="11400"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6" name="Oval 302"/>
              <p:cNvSpPr>
                <a:spLocks noChangeArrowheads="1"/>
              </p:cNvSpPr>
              <p:nvPr/>
            </p:nvSpPr>
            <p:spPr bwMode="auto">
              <a:xfrm>
                <a:off x="11485"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7" name="Oval 303"/>
              <p:cNvSpPr>
                <a:spLocks noChangeArrowheads="1"/>
              </p:cNvSpPr>
              <p:nvPr/>
            </p:nvSpPr>
            <p:spPr bwMode="auto">
              <a:xfrm>
                <a:off x="11567"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8" name="Oval 304"/>
              <p:cNvSpPr>
                <a:spLocks noChangeArrowheads="1"/>
              </p:cNvSpPr>
              <p:nvPr/>
            </p:nvSpPr>
            <p:spPr bwMode="auto">
              <a:xfrm>
                <a:off x="11651"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9" name="Oval 305"/>
              <p:cNvSpPr>
                <a:spLocks noChangeArrowheads="1"/>
              </p:cNvSpPr>
              <p:nvPr/>
            </p:nvSpPr>
            <p:spPr bwMode="auto">
              <a:xfrm>
                <a:off x="11736"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0" name="Oval 306"/>
              <p:cNvSpPr>
                <a:spLocks noChangeArrowheads="1"/>
              </p:cNvSpPr>
              <p:nvPr/>
            </p:nvSpPr>
            <p:spPr bwMode="auto">
              <a:xfrm>
                <a:off x="11820"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5" name="Oval 308"/>
              <p:cNvSpPr>
                <a:spLocks noChangeArrowheads="1"/>
              </p:cNvSpPr>
              <p:nvPr/>
            </p:nvSpPr>
            <p:spPr bwMode="auto">
              <a:xfrm>
                <a:off x="11902"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6" name="Oval 309"/>
              <p:cNvSpPr>
                <a:spLocks noChangeArrowheads="1"/>
              </p:cNvSpPr>
              <p:nvPr/>
            </p:nvSpPr>
            <p:spPr bwMode="auto">
              <a:xfrm>
                <a:off x="11986"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7" name="Oval 310"/>
              <p:cNvSpPr>
                <a:spLocks noChangeArrowheads="1"/>
              </p:cNvSpPr>
              <p:nvPr/>
            </p:nvSpPr>
            <p:spPr bwMode="auto">
              <a:xfrm>
                <a:off x="12071"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Oval 311"/>
              <p:cNvSpPr>
                <a:spLocks noChangeArrowheads="1"/>
              </p:cNvSpPr>
              <p:nvPr/>
            </p:nvSpPr>
            <p:spPr bwMode="auto">
              <a:xfrm>
                <a:off x="12153"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Oval 312"/>
              <p:cNvSpPr>
                <a:spLocks noChangeArrowheads="1"/>
              </p:cNvSpPr>
              <p:nvPr/>
            </p:nvSpPr>
            <p:spPr bwMode="auto">
              <a:xfrm>
                <a:off x="12237"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0" name="Oval 313"/>
              <p:cNvSpPr>
                <a:spLocks noChangeArrowheads="1"/>
              </p:cNvSpPr>
              <p:nvPr/>
            </p:nvSpPr>
            <p:spPr bwMode="auto">
              <a:xfrm>
                <a:off x="12322"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Oval 314"/>
              <p:cNvSpPr>
                <a:spLocks noChangeArrowheads="1"/>
              </p:cNvSpPr>
              <p:nvPr/>
            </p:nvSpPr>
            <p:spPr bwMode="auto">
              <a:xfrm>
                <a:off x="12406"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2" name="Oval 315"/>
              <p:cNvSpPr>
                <a:spLocks noChangeArrowheads="1"/>
              </p:cNvSpPr>
              <p:nvPr/>
            </p:nvSpPr>
            <p:spPr bwMode="auto">
              <a:xfrm>
                <a:off x="12488"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3" name="Oval 316"/>
              <p:cNvSpPr>
                <a:spLocks noChangeArrowheads="1"/>
              </p:cNvSpPr>
              <p:nvPr/>
            </p:nvSpPr>
            <p:spPr bwMode="auto">
              <a:xfrm>
                <a:off x="12573"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Oval 317"/>
              <p:cNvSpPr>
                <a:spLocks noChangeArrowheads="1"/>
              </p:cNvSpPr>
              <p:nvPr/>
            </p:nvSpPr>
            <p:spPr bwMode="auto">
              <a:xfrm>
                <a:off x="12657"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5" name="Oval 318"/>
              <p:cNvSpPr>
                <a:spLocks noChangeArrowheads="1"/>
              </p:cNvSpPr>
              <p:nvPr/>
            </p:nvSpPr>
            <p:spPr bwMode="auto">
              <a:xfrm>
                <a:off x="12742"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6" name="Oval 319"/>
              <p:cNvSpPr>
                <a:spLocks noChangeArrowheads="1"/>
              </p:cNvSpPr>
              <p:nvPr/>
            </p:nvSpPr>
            <p:spPr bwMode="auto">
              <a:xfrm>
                <a:off x="12824"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Oval 320"/>
              <p:cNvSpPr>
                <a:spLocks noChangeArrowheads="1"/>
              </p:cNvSpPr>
              <p:nvPr/>
            </p:nvSpPr>
            <p:spPr bwMode="auto">
              <a:xfrm>
                <a:off x="12908"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8" name="Oval 321"/>
              <p:cNvSpPr>
                <a:spLocks noChangeArrowheads="1"/>
              </p:cNvSpPr>
              <p:nvPr/>
            </p:nvSpPr>
            <p:spPr bwMode="auto">
              <a:xfrm>
                <a:off x="12993"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9" name="Oval 322"/>
              <p:cNvSpPr>
                <a:spLocks noChangeArrowheads="1"/>
              </p:cNvSpPr>
              <p:nvPr/>
            </p:nvSpPr>
            <p:spPr bwMode="auto">
              <a:xfrm>
                <a:off x="13076"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0" name="Oval 323"/>
              <p:cNvSpPr>
                <a:spLocks noChangeArrowheads="1"/>
              </p:cNvSpPr>
              <p:nvPr/>
            </p:nvSpPr>
            <p:spPr bwMode="auto">
              <a:xfrm>
                <a:off x="13160"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1" name="Oval 324"/>
              <p:cNvSpPr>
                <a:spLocks noChangeArrowheads="1"/>
              </p:cNvSpPr>
              <p:nvPr/>
            </p:nvSpPr>
            <p:spPr bwMode="auto">
              <a:xfrm>
                <a:off x="13245" y="3710"/>
                <a:ext cx="46"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2" name="Oval 325"/>
              <p:cNvSpPr>
                <a:spLocks noChangeArrowheads="1"/>
              </p:cNvSpPr>
              <p:nvPr/>
            </p:nvSpPr>
            <p:spPr bwMode="auto">
              <a:xfrm>
                <a:off x="13329" y="3710"/>
                <a:ext cx="43"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3" name="Freeform 326"/>
              <p:cNvSpPr/>
              <p:nvPr/>
            </p:nvSpPr>
            <p:spPr bwMode="auto">
              <a:xfrm>
                <a:off x="13411" y="3717"/>
                <a:ext cx="53" cy="43"/>
              </a:xfrm>
              <a:custGeom>
                <a:avLst/>
                <a:gdLst>
                  <a:gd name="T0" fmla="*/ 7 w 8"/>
                  <a:gd name="T1" fmla="*/ 4 h 7"/>
                  <a:gd name="T2" fmla="*/ 3 w 8"/>
                  <a:gd name="T3" fmla="*/ 7 h 7"/>
                  <a:gd name="T4" fmla="*/ 0 w 8"/>
                  <a:gd name="T5" fmla="*/ 3 h 7"/>
                  <a:gd name="T6" fmla="*/ 4 w 8"/>
                  <a:gd name="T7" fmla="*/ 0 h 7"/>
                  <a:gd name="T8" fmla="*/ 7 w 8"/>
                  <a:gd name="T9" fmla="*/ 4 h 7"/>
                </a:gdLst>
                <a:ahLst/>
                <a:cxnLst>
                  <a:cxn ang="0">
                    <a:pos x="T0" y="T1"/>
                  </a:cxn>
                  <a:cxn ang="0">
                    <a:pos x="T2" y="T3"/>
                  </a:cxn>
                  <a:cxn ang="0">
                    <a:pos x="T4" y="T5"/>
                  </a:cxn>
                  <a:cxn ang="0">
                    <a:pos x="T6" y="T7"/>
                  </a:cxn>
                  <a:cxn ang="0">
                    <a:pos x="T8" y="T9"/>
                  </a:cxn>
                </a:cxnLst>
                <a:rect l="0" t="0" r="r" b="b"/>
                <a:pathLst>
                  <a:path w="8" h="7">
                    <a:moveTo>
                      <a:pt x="7" y="4"/>
                    </a:moveTo>
                    <a:cubicBezTo>
                      <a:pt x="6" y="6"/>
                      <a:pt x="5" y="7"/>
                      <a:pt x="3" y="7"/>
                    </a:cubicBezTo>
                    <a:cubicBezTo>
                      <a:pt x="1" y="6"/>
                      <a:pt x="0" y="5"/>
                      <a:pt x="0" y="3"/>
                    </a:cubicBezTo>
                    <a:cubicBezTo>
                      <a:pt x="1" y="1"/>
                      <a:pt x="2" y="0"/>
                      <a:pt x="4" y="0"/>
                    </a:cubicBezTo>
                    <a:cubicBezTo>
                      <a:pt x="6" y="1"/>
                      <a:pt x="8" y="3"/>
                      <a:pt x="7" y="4"/>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4" name="Freeform 327"/>
              <p:cNvSpPr/>
              <p:nvPr/>
            </p:nvSpPr>
            <p:spPr bwMode="auto">
              <a:xfrm>
                <a:off x="13488" y="3741"/>
                <a:ext cx="53" cy="53"/>
              </a:xfrm>
              <a:custGeom>
                <a:avLst/>
                <a:gdLst>
                  <a:gd name="T0" fmla="*/ 7 w 8"/>
                  <a:gd name="T1" fmla="*/ 6 h 8"/>
                  <a:gd name="T2" fmla="*/ 2 w 8"/>
                  <a:gd name="T3" fmla="*/ 7 h 8"/>
                  <a:gd name="T4" fmla="*/ 1 w 8"/>
                  <a:gd name="T5" fmla="*/ 3 h 8"/>
                  <a:gd name="T6" fmla="*/ 5 w 8"/>
                  <a:gd name="T7" fmla="*/ 1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8"/>
                      <a:pt x="4" y="8"/>
                      <a:pt x="2" y="7"/>
                    </a:cubicBezTo>
                    <a:cubicBezTo>
                      <a:pt x="1" y="6"/>
                      <a:pt x="0" y="4"/>
                      <a:pt x="1" y="3"/>
                    </a:cubicBezTo>
                    <a:cubicBezTo>
                      <a:pt x="2" y="1"/>
                      <a:pt x="4" y="0"/>
                      <a:pt x="5" y="1"/>
                    </a:cubicBezTo>
                    <a:cubicBezTo>
                      <a:pt x="7" y="2"/>
                      <a:pt x="8" y="4"/>
                      <a:pt x="7" y="6"/>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5" name="Freeform 328"/>
              <p:cNvSpPr/>
              <p:nvPr/>
            </p:nvSpPr>
            <p:spPr bwMode="auto">
              <a:xfrm>
                <a:off x="13554" y="3794"/>
                <a:ext cx="51" cy="51"/>
              </a:xfrm>
              <a:custGeom>
                <a:avLst/>
                <a:gdLst>
                  <a:gd name="T0" fmla="*/ 6 w 8"/>
                  <a:gd name="T1" fmla="*/ 7 h 8"/>
                  <a:gd name="T2" fmla="*/ 2 w 8"/>
                  <a:gd name="T3" fmla="*/ 7 h 8"/>
                  <a:gd name="T4" fmla="*/ 2 w 8"/>
                  <a:gd name="T5" fmla="*/ 2 h 8"/>
                  <a:gd name="T6" fmla="*/ 7 w 8"/>
                  <a:gd name="T7" fmla="*/ 2 h 8"/>
                  <a:gd name="T8" fmla="*/ 6 w 8"/>
                  <a:gd name="T9" fmla="*/ 7 h 8"/>
                </a:gdLst>
                <a:ahLst/>
                <a:cxnLst>
                  <a:cxn ang="0">
                    <a:pos x="T0" y="T1"/>
                  </a:cxn>
                  <a:cxn ang="0">
                    <a:pos x="T2" y="T3"/>
                  </a:cxn>
                  <a:cxn ang="0">
                    <a:pos x="T4" y="T5"/>
                  </a:cxn>
                  <a:cxn ang="0">
                    <a:pos x="T6" y="T7"/>
                  </a:cxn>
                  <a:cxn ang="0">
                    <a:pos x="T8" y="T9"/>
                  </a:cxn>
                </a:cxnLst>
                <a:rect l="0" t="0" r="r" b="b"/>
                <a:pathLst>
                  <a:path w="8" h="8">
                    <a:moveTo>
                      <a:pt x="6" y="7"/>
                    </a:moveTo>
                    <a:cubicBezTo>
                      <a:pt x="5" y="8"/>
                      <a:pt x="3" y="8"/>
                      <a:pt x="2" y="7"/>
                    </a:cubicBezTo>
                    <a:cubicBezTo>
                      <a:pt x="0" y="5"/>
                      <a:pt x="0" y="3"/>
                      <a:pt x="2" y="2"/>
                    </a:cubicBezTo>
                    <a:cubicBezTo>
                      <a:pt x="3" y="0"/>
                      <a:pt x="5" y="0"/>
                      <a:pt x="7" y="2"/>
                    </a:cubicBezTo>
                    <a:cubicBezTo>
                      <a:pt x="8" y="3"/>
                      <a:pt x="8" y="5"/>
                      <a:pt x="6" y="7"/>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6" name="Freeform 329"/>
              <p:cNvSpPr/>
              <p:nvPr/>
            </p:nvSpPr>
            <p:spPr bwMode="auto">
              <a:xfrm>
                <a:off x="13604" y="3864"/>
                <a:ext cx="53" cy="46"/>
              </a:xfrm>
              <a:custGeom>
                <a:avLst/>
                <a:gdLst>
                  <a:gd name="T0" fmla="*/ 5 w 8"/>
                  <a:gd name="T1" fmla="*/ 7 h 7"/>
                  <a:gd name="T2" fmla="*/ 1 w 8"/>
                  <a:gd name="T3" fmla="*/ 5 h 7"/>
                  <a:gd name="T4" fmla="*/ 2 w 8"/>
                  <a:gd name="T5" fmla="*/ 1 h 7"/>
                  <a:gd name="T6" fmla="*/ 7 w 8"/>
                  <a:gd name="T7" fmla="*/ 2 h 7"/>
                  <a:gd name="T8" fmla="*/ 5 w 8"/>
                  <a:gd name="T9" fmla="*/ 7 h 7"/>
                </a:gdLst>
                <a:ahLst/>
                <a:cxnLst>
                  <a:cxn ang="0">
                    <a:pos x="T0" y="T1"/>
                  </a:cxn>
                  <a:cxn ang="0">
                    <a:pos x="T2" y="T3"/>
                  </a:cxn>
                  <a:cxn ang="0">
                    <a:pos x="T4" y="T5"/>
                  </a:cxn>
                  <a:cxn ang="0">
                    <a:pos x="T6" y="T7"/>
                  </a:cxn>
                  <a:cxn ang="0">
                    <a:pos x="T8" y="T9"/>
                  </a:cxn>
                </a:cxnLst>
                <a:rect l="0" t="0" r="r" b="b"/>
                <a:pathLst>
                  <a:path w="8" h="7">
                    <a:moveTo>
                      <a:pt x="5" y="7"/>
                    </a:moveTo>
                    <a:cubicBezTo>
                      <a:pt x="3" y="7"/>
                      <a:pt x="1" y="7"/>
                      <a:pt x="1" y="5"/>
                    </a:cubicBezTo>
                    <a:cubicBezTo>
                      <a:pt x="0" y="4"/>
                      <a:pt x="0" y="2"/>
                      <a:pt x="2" y="1"/>
                    </a:cubicBezTo>
                    <a:cubicBezTo>
                      <a:pt x="4" y="0"/>
                      <a:pt x="6" y="0"/>
                      <a:pt x="7" y="2"/>
                    </a:cubicBezTo>
                    <a:cubicBezTo>
                      <a:pt x="8" y="4"/>
                      <a:pt x="7" y="6"/>
                      <a:pt x="5" y="7"/>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7" name="Freeform 330"/>
              <p:cNvSpPr/>
              <p:nvPr/>
            </p:nvSpPr>
            <p:spPr bwMode="auto">
              <a:xfrm>
                <a:off x="13631" y="3942"/>
                <a:ext cx="53" cy="46"/>
              </a:xfrm>
              <a:custGeom>
                <a:avLst/>
                <a:gdLst>
                  <a:gd name="T0" fmla="*/ 5 w 8"/>
                  <a:gd name="T1" fmla="*/ 7 h 7"/>
                  <a:gd name="T2" fmla="*/ 1 w 8"/>
                  <a:gd name="T3" fmla="*/ 5 h 7"/>
                  <a:gd name="T4" fmla="*/ 3 w 8"/>
                  <a:gd name="T5" fmla="*/ 1 h 7"/>
                  <a:gd name="T6" fmla="*/ 7 w 8"/>
                  <a:gd name="T7" fmla="*/ 3 h 7"/>
                  <a:gd name="T8" fmla="*/ 5 w 8"/>
                  <a:gd name="T9" fmla="*/ 7 h 7"/>
                </a:gdLst>
                <a:ahLst/>
                <a:cxnLst>
                  <a:cxn ang="0">
                    <a:pos x="T0" y="T1"/>
                  </a:cxn>
                  <a:cxn ang="0">
                    <a:pos x="T2" y="T3"/>
                  </a:cxn>
                  <a:cxn ang="0">
                    <a:pos x="T4" y="T5"/>
                  </a:cxn>
                  <a:cxn ang="0">
                    <a:pos x="T6" y="T7"/>
                  </a:cxn>
                  <a:cxn ang="0">
                    <a:pos x="T8" y="T9"/>
                  </a:cxn>
                </a:cxnLst>
                <a:rect l="0" t="0" r="r" b="b"/>
                <a:pathLst>
                  <a:path w="8" h="7">
                    <a:moveTo>
                      <a:pt x="5" y="7"/>
                    </a:moveTo>
                    <a:cubicBezTo>
                      <a:pt x="3" y="7"/>
                      <a:pt x="1" y="6"/>
                      <a:pt x="1" y="5"/>
                    </a:cubicBezTo>
                    <a:cubicBezTo>
                      <a:pt x="0" y="3"/>
                      <a:pt x="1" y="1"/>
                      <a:pt x="3" y="1"/>
                    </a:cubicBezTo>
                    <a:cubicBezTo>
                      <a:pt x="5" y="0"/>
                      <a:pt x="7" y="1"/>
                      <a:pt x="7" y="3"/>
                    </a:cubicBezTo>
                    <a:cubicBezTo>
                      <a:pt x="8" y="5"/>
                      <a:pt x="6" y="7"/>
                      <a:pt x="5" y="7"/>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8" name="Oval 331"/>
              <p:cNvSpPr>
                <a:spLocks noChangeArrowheads="1"/>
              </p:cNvSpPr>
              <p:nvPr/>
            </p:nvSpPr>
            <p:spPr bwMode="auto">
              <a:xfrm>
                <a:off x="13643" y="4026"/>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9" name="Oval 332"/>
              <p:cNvSpPr>
                <a:spLocks noChangeArrowheads="1"/>
              </p:cNvSpPr>
              <p:nvPr/>
            </p:nvSpPr>
            <p:spPr bwMode="auto">
              <a:xfrm>
                <a:off x="13643" y="4111"/>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0" name="Oval 333"/>
              <p:cNvSpPr>
                <a:spLocks noChangeArrowheads="1"/>
              </p:cNvSpPr>
              <p:nvPr/>
            </p:nvSpPr>
            <p:spPr bwMode="auto">
              <a:xfrm>
                <a:off x="13643" y="4195"/>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1" name="Oval 334"/>
              <p:cNvSpPr>
                <a:spLocks noChangeArrowheads="1"/>
              </p:cNvSpPr>
              <p:nvPr/>
            </p:nvSpPr>
            <p:spPr bwMode="auto">
              <a:xfrm>
                <a:off x="13643" y="4280"/>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2" name="Oval 335"/>
              <p:cNvSpPr>
                <a:spLocks noChangeArrowheads="1"/>
              </p:cNvSpPr>
              <p:nvPr/>
            </p:nvSpPr>
            <p:spPr bwMode="auto">
              <a:xfrm>
                <a:off x="13643" y="4364"/>
                <a:ext cx="42"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3" name="Oval 336"/>
              <p:cNvSpPr>
                <a:spLocks noChangeArrowheads="1"/>
              </p:cNvSpPr>
              <p:nvPr/>
            </p:nvSpPr>
            <p:spPr bwMode="auto">
              <a:xfrm>
                <a:off x="13643" y="4449"/>
                <a:ext cx="42"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4" name="Oval 337"/>
              <p:cNvSpPr>
                <a:spLocks noChangeArrowheads="1"/>
              </p:cNvSpPr>
              <p:nvPr/>
            </p:nvSpPr>
            <p:spPr bwMode="auto">
              <a:xfrm>
                <a:off x="13643" y="4531"/>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5" name="Oval 338"/>
              <p:cNvSpPr>
                <a:spLocks noChangeArrowheads="1"/>
              </p:cNvSpPr>
              <p:nvPr/>
            </p:nvSpPr>
            <p:spPr bwMode="auto">
              <a:xfrm>
                <a:off x="13643" y="4623"/>
                <a:ext cx="42"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6" name="Oval 339"/>
              <p:cNvSpPr>
                <a:spLocks noChangeArrowheads="1"/>
              </p:cNvSpPr>
              <p:nvPr/>
            </p:nvSpPr>
            <p:spPr bwMode="auto">
              <a:xfrm>
                <a:off x="13643" y="4707"/>
                <a:ext cx="42"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7" name="Oval 340"/>
              <p:cNvSpPr>
                <a:spLocks noChangeArrowheads="1"/>
              </p:cNvSpPr>
              <p:nvPr/>
            </p:nvSpPr>
            <p:spPr bwMode="auto">
              <a:xfrm>
                <a:off x="13643" y="4792"/>
                <a:ext cx="42"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8" name="Oval 341"/>
              <p:cNvSpPr>
                <a:spLocks noChangeArrowheads="1"/>
              </p:cNvSpPr>
              <p:nvPr/>
            </p:nvSpPr>
            <p:spPr bwMode="auto">
              <a:xfrm>
                <a:off x="13643" y="4874"/>
                <a:ext cx="42" cy="42"/>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9" name="Oval 342"/>
              <p:cNvSpPr>
                <a:spLocks noChangeArrowheads="1"/>
              </p:cNvSpPr>
              <p:nvPr/>
            </p:nvSpPr>
            <p:spPr bwMode="auto">
              <a:xfrm>
                <a:off x="13643" y="4958"/>
                <a:ext cx="42"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0" name="Oval 343"/>
              <p:cNvSpPr>
                <a:spLocks noChangeArrowheads="1"/>
              </p:cNvSpPr>
              <p:nvPr/>
            </p:nvSpPr>
            <p:spPr bwMode="auto">
              <a:xfrm>
                <a:off x="13643" y="5043"/>
                <a:ext cx="42"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1" name="Oval 344"/>
              <p:cNvSpPr>
                <a:spLocks noChangeArrowheads="1"/>
              </p:cNvSpPr>
              <p:nvPr/>
            </p:nvSpPr>
            <p:spPr bwMode="auto">
              <a:xfrm>
                <a:off x="13643" y="5127"/>
                <a:ext cx="42"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2" name="Oval 345"/>
              <p:cNvSpPr>
                <a:spLocks noChangeArrowheads="1"/>
              </p:cNvSpPr>
              <p:nvPr/>
            </p:nvSpPr>
            <p:spPr bwMode="auto">
              <a:xfrm>
                <a:off x="13643" y="5212"/>
                <a:ext cx="42"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3" name="Oval 346"/>
              <p:cNvSpPr>
                <a:spLocks noChangeArrowheads="1"/>
              </p:cNvSpPr>
              <p:nvPr/>
            </p:nvSpPr>
            <p:spPr bwMode="auto">
              <a:xfrm>
                <a:off x="13643" y="5296"/>
                <a:ext cx="42"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4" name="Oval 347"/>
              <p:cNvSpPr>
                <a:spLocks noChangeArrowheads="1"/>
              </p:cNvSpPr>
              <p:nvPr/>
            </p:nvSpPr>
            <p:spPr bwMode="auto">
              <a:xfrm>
                <a:off x="13643" y="5381"/>
                <a:ext cx="42"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5" name="Oval 348"/>
              <p:cNvSpPr>
                <a:spLocks noChangeArrowheads="1"/>
              </p:cNvSpPr>
              <p:nvPr/>
            </p:nvSpPr>
            <p:spPr bwMode="auto">
              <a:xfrm>
                <a:off x="13643" y="5463"/>
                <a:ext cx="42"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6" name="Oval 349"/>
              <p:cNvSpPr>
                <a:spLocks noChangeArrowheads="1"/>
              </p:cNvSpPr>
              <p:nvPr/>
            </p:nvSpPr>
            <p:spPr bwMode="auto">
              <a:xfrm>
                <a:off x="13643" y="5547"/>
                <a:ext cx="42" cy="39"/>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7" name="Oval 350"/>
              <p:cNvSpPr>
                <a:spLocks noChangeArrowheads="1"/>
              </p:cNvSpPr>
              <p:nvPr/>
            </p:nvSpPr>
            <p:spPr bwMode="auto">
              <a:xfrm>
                <a:off x="13643" y="5632"/>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8" name="Oval 351"/>
              <p:cNvSpPr>
                <a:spLocks noChangeArrowheads="1"/>
              </p:cNvSpPr>
              <p:nvPr/>
            </p:nvSpPr>
            <p:spPr bwMode="auto">
              <a:xfrm>
                <a:off x="13643" y="5716"/>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9" name="Oval 352"/>
              <p:cNvSpPr>
                <a:spLocks noChangeArrowheads="1"/>
              </p:cNvSpPr>
              <p:nvPr/>
            </p:nvSpPr>
            <p:spPr bwMode="auto">
              <a:xfrm>
                <a:off x="13643" y="5801"/>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0" name="Oval 353"/>
              <p:cNvSpPr>
                <a:spLocks noChangeArrowheads="1"/>
              </p:cNvSpPr>
              <p:nvPr/>
            </p:nvSpPr>
            <p:spPr bwMode="auto">
              <a:xfrm>
                <a:off x="13643" y="5885"/>
                <a:ext cx="42"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1" name="Oval 354"/>
              <p:cNvSpPr>
                <a:spLocks noChangeArrowheads="1"/>
              </p:cNvSpPr>
              <p:nvPr/>
            </p:nvSpPr>
            <p:spPr bwMode="auto">
              <a:xfrm>
                <a:off x="13643" y="5970"/>
                <a:ext cx="42"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2" name="Oval 355"/>
              <p:cNvSpPr>
                <a:spLocks noChangeArrowheads="1"/>
              </p:cNvSpPr>
              <p:nvPr/>
            </p:nvSpPr>
            <p:spPr bwMode="auto">
              <a:xfrm>
                <a:off x="13643" y="6053"/>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3" name="Oval 356"/>
              <p:cNvSpPr>
                <a:spLocks noChangeArrowheads="1"/>
              </p:cNvSpPr>
              <p:nvPr/>
            </p:nvSpPr>
            <p:spPr bwMode="auto">
              <a:xfrm>
                <a:off x="13643" y="6137"/>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4" name="Oval 357"/>
              <p:cNvSpPr>
                <a:spLocks noChangeArrowheads="1"/>
              </p:cNvSpPr>
              <p:nvPr/>
            </p:nvSpPr>
            <p:spPr bwMode="auto">
              <a:xfrm>
                <a:off x="13643" y="6222"/>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5" name="Oval 358"/>
              <p:cNvSpPr>
                <a:spLocks noChangeArrowheads="1"/>
              </p:cNvSpPr>
              <p:nvPr/>
            </p:nvSpPr>
            <p:spPr bwMode="auto">
              <a:xfrm>
                <a:off x="13643" y="6306"/>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6" name="Oval 359"/>
              <p:cNvSpPr>
                <a:spLocks noChangeArrowheads="1"/>
              </p:cNvSpPr>
              <p:nvPr/>
            </p:nvSpPr>
            <p:spPr bwMode="auto">
              <a:xfrm>
                <a:off x="13643" y="6391"/>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7" name="Oval 360"/>
              <p:cNvSpPr>
                <a:spLocks noChangeArrowheads="1"/>
              </p:cNvSpPr>
              <p:nvPr/>
            </p:nvSpPr>
            <p:spPr bwMode="auto">
              <a:xfrm>
                <a:off x="13643" y="6475"/>
                <a:ext cx="42"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8" name="Oval 361"/>
              <p:cNvSpPr>
                <a:spLocks noChangeArrowheads="1"/>
              </p:cNvSpPr>
              <p:nvPr/>
            </p:nvSpPr>
            <p:spPr bwMode="auto">
              <a:xfrm>
                <a:off x="13643" y="6557"/>
                <a:ext cx="42" cy="46"/>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9" name="Freeform 362"/>
              <p:cNvSpPr/>
              <p:nvPr/>
            </p:nvSpPr>
            <p:spPr bwMode="auto">
              <a:xfrm>
                <a:off x="13638" y="6642"/>
                <a:ext cx="46" cy="46"/>
              </a:xfrm>
              <a:custGeom>
                <a:avLst/>
                <a:gdLst>
                  <a:gd name="T0" fmla="*/ 4 w 7"/>
                  <a:gd name="T1" fmla="*/ 7 h 7"/>
                  <a:gd name="T2" fmla="*/ 0 w 7"/>
                  <a:gd name="T3" fmla="*/ 3 h 7"/>
                  <a:gd name="T4" fmla="*/ 4 w 7"/>
                  <a:gd name="T5" fmla="*/ 0 h 7"/>
                  <a:gd name="T6" fmla="*/ 7 w 7"/>
                  <a:gd name="T7" fmla="*/ 3 h 7"/>
                  <a:gd name="T8" fmla="*/ 4 w 7"/>
                  <a:gd name="T9" fmla="*/ 7 h 7"/>
                </a:gdLst>
                <a:ahLst/>
                <a:cxnLst>
                  <a:cxn ang="0">
                    <a:pos x="T0" y="T1"/>
                  </a:cxn>
                  <a:cxn ang="0">
                    <a:pos x="T2" y="T3"/>
                  </a:cxn>
                  <a:cxn ang="0">
                    <a:pos x="T4" y="T5"/>
                  </a:cxn>
                  <a:cxn ang="0">
                    <a:pos x="T6" y="T7"/>
                  </a:cxn>
                  <a:cxn ang="0">
                    <a:pos x="T8" y="T9"/>
                  </a:cxn>
                </a:cxnLst>
                <a:rect l="0" t="0" r="r" b="b"/>
                <a:pathLst>
                  <a:path w="7" h="7">
                    <a:moveTo>
                      <a:pt x="4" y="7"/>
                    </a:moveTo>
                    <a:cubicBezTo>
                      <a:pt x="2" y="6"/>
                      <a:pt x="0" y="5"/>
                      <a:pt x="0" y="3"/>
                    </a:cubicBezTo>
                    <a:cubicBezTo>
                      <a:pt x="1" y="1"/>
                      <a:pt x="2" y="0"/>
                      <a:pt x="4" y="0"/>
                    </a:cubicBezTo>
                    <a:cubicBezTo>
                      <a:pt x="6" y="0"/>
                      <a:pt x="7" y="1"/>
                      <a:pt x="7" y="3"/>
                    </a:cubicBezTo>
                    <a:cubicBezTo>
                      <a:pt x="7" y="6"/>
                      <a:pt x="5" y="7"/>
                      <a:pt x="4" y="7"/>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0" name="Freeform 363"/>
              <p:cNvSpPr/>
              <p:nvPr/>
            </p:nvSpPr>
            <p:spPr bwMode="auto">
              <a:xfrm>
                <a:off x="13623" y="6719"/>
                <a:ext cx="46" cy="53"/>
              </a:xfrm>
              <a:custGeom>
                <a:avLst/>
                <a:gdLst>
                  <a:gd name="T0" fmla="*/ 2 w 7"/>
                  <a:gd name="T1" fmla="*/ 7 h 8"/>
                  <a:gd name="T2" fmla="*/ 0 w 7"/>
                  <a:gd name="T3" fmla="*/ 3 h 8"/>
                  <a:gd name="T4" fmla="*/ 4 w 7"/>
                  <a:gd name="T5" fmla="*/ 1 h 8"/>
                  <a:gd name="T6" fmla="*/ 7 w 7"/>
                  <a:gd name="T7" fmla="*/ 5 h 8"/>
                  <a:gd name="T8" fmla="*/ 2 w 7"/>
                  <a:gd name="T9" fmla="*/ 7 h 8"/>
                </a:gdLst>
                <a:ahLst/>
                <a:cxnLst>
                  <a:cxn ang="0">
                    <a:pos x="T0" y="T1"/>
                  </a:cxn>
                  <a:cxn ang="0">
                    <a:pos x="T2" y="T3"/>
                  </a:cxn>
                  <a:cxn ang="0">
                    <a:pos x="T4" y="T5"/>
                  </a:cxn>
                  <a:cxn ang="0">
                    <a:pos x="T6" y="T7"/>
                  </a:cxn>
                  <a:cxn ang="0">
                    <a:pos x="T8" y="T9"/>
                  </a:cxn>
                </a:cxnLst>
                <a:rect l="0" t="0" r="r" b="b"/>
                <a:pathLst>
                  <a:path w="7" h="8">
                    <a:moveTo>
                      <a:pt x="2" y="7"/>
                    </a:moveTo>
                    <a:cubicBezTo>
                      <a:pt x="0" y="6"/>
                      <a:pt x="0" y="4"/>
                      <a:pt x="0" y="3"/>
                    </a:cubicBezTo>
                    <a:cubicBezTo>
                      <a:pt x="1" y="1"/>
                      <a:pt x="2" y="0"/>
                      <a:pt x="4" y="1"/>
                    </a:cubicBezTo>
                    <a:cubicBezTo>
                      <a:pt x="6" y="1"/>
                      <a:pt x="7" y="3"/>
                      <a:pt x="7" y="5"/>
                    </a:cubicBezTo>
                    <a:cubicBezTo>
                      <a:pt x="6" y="7"/>
                      <a:pt x="4" y="8"/>
                      <a:pt x="2" y="7"/>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1" name="Freeform 364"/>
              <p:cNvSpPr/>
              <p:nvPr/>
            </p:nvSpPr>
            <p:spPr bwMode="auto">
              <a:xfrm>
                <a:off x="13580" y="6798"/>
                <a:ext cx="51" cy="43"/>
              </a:xfrm>
              <a:custGeom>
                <a:avLst/>
                <a:gdLst>
                  <a:gd name="T0" fmla="*/ 2 w 8"/>
                  <a:gd name="T1" fmla="*/ 6 h 7"/>
                  <a:gd name="T2" fmla="*/ 1 w 8"/>
                  <a:gd name="T3" fmla="*/ 1 h 7"/>
                  <a:gd name="T4" fmla="*/ 6 w 8"/>
                  <a:gd name="T5" fmla="*/ 1 h 7"/>
                  <a:gd name="T6" fmla="*/ 7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1" y="5"/>
                      <a:pt x="0" y="3"/>
                      <a:pt x="1" y="1"/>
                    </a:cubicBezTo>
                    <a:cubicBezTo>
                      <a:pt x="3" y="0"/>
                      <a:pt x="5" y="0"/>
                      <a:pt x="6" y="1"/>
                    </a:cubicBezTo>
                    <a:cubicBezTo>
                      <a:pt x="8" y="2"/>
                      <a:pt x="8" y="4"/>
                      <a:pt x="7" y="5"/>
                    </a:cubicBezTo>
                    <a:cubicBezTo>
                      <a:pt x="6" y="7"/>
                      <a:pt x="4" y="7"/>
                      <a:pt x="2" y="6"/>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2" name="Freeform 365"/>
              <p:cNvSpPr/>
              <p:nvPr/>
            </p:nvSpPr>
            <p:spPr bwMode="auto">
              <a:xfrm>
                <a:off x="13522" y="6856"/>
                <a:ext cx="51" cy="51"/>
              </a:xfrm>
              <a:custGeom>
                <a:avLst/>
                <a:gdLst>
                  <a:gd name="T0" fmla="*/ 1 w 8"/>
                  <a:gd name="T1" fmla="*/ 6 h 8"/>
                  <a:gd name="T2" fmla="*/ 2 w 8"/>
                  <a:gd name="T3" fmla="*/ 1 h 8"/>
                  <a:gd name="T4" fmla="*/ 7 w 8"/>
                  <a:gd name="T5" fmla="*/ 2 h 8"/>
                  <a:gd name="T6" fmla="*/ 6 w 8"/>
                  <a:gd name="T7" fmla="*/ 6 h 8"/>
                  <a:gd name="T8" fmla="*/ 1 w 8"/>
                  <a:gd name="T9" fmla="*/ 6 h 8"/>
                </a:gdLst>
                <a:ahLst/>
                <a:cxnLst>
                  <a:cxn ang="0">
                    <a:pos x="T0" y="T1"/>
                  </a:cxn>
                  <a:cxn ang="0">
                    <a:pos x="T2" y="T3"/>
                  </a:cxn>
                  <a:cxn ang="0">
                    <a:pos x="T4" y="T5"/>
                  </a:cxn>
                  <a:cxn ang="0">
                    <a:pos x="T6" y="T7"/>
                  </a:cxn>
                  <a:cxn ang="0">
                    <a:pos x="T8" y="T9"/>
                  </a:cxn>
                </a:cxnLst>
                <a:rect l="0" t="0" r="r" b="b"/>
                <a:pathLst>
                  <a:path w="8" h="8">
                    <a:moveTo>
                      <a:pt x="1" y="6"/>
                    </a:moveTo>
                    <a:cubicBezTo>
                      <a:pt x="0" y="4"/>
                      <a:pt x="1" y="2"/>
                      <a:pt x="2" y="1"/>
                    </a:cubicBezTo>
                    <a:cubicBezTo>
                      <a:pt x="4" y="0"/>
                      <a:pt x="6" y="0"/>
                      <a:pt x="7" y="2"/>
                    </a:cubicBezTo>
                    <a:cubicBezTo>
                      <a:pt x="8" y="3"/>
                      <a:pt x="8" y="5"/>
                      <a:pt x="6" y="6"/>
                    </a:cubicBezTo>
                    <a:cubicBezTo>
                      <a:pt x="5" y="8"/>
                      <a:pt x="2" y="7"/>
                      <a:pt x="1" y="6"/>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3" name="Freeform 366"/>
              <p:cNvSpPr/>
              <p:nvPr/>
            </p:nvSpPr>
            <p:spPr bwMode="auto">
              <a:xfrm>
                <a:off x="13449" y="6895"/>
                <a:ext cx="53" cy="51"/>
              </a:xfrm>
              <a:custGeom>
                <a:avLst/>
                <a:gdLst>
                  <a:gd name="T0" fmla="*/ 1 w 8"/>
                  <a:gd name="T1" fmla="*/ 5 h 8"/>
                  <a:gd name="T2" fmla="*/ 3 w 8"/>
                  <a:gd name="T3" fmla="*/ 1 h 8"/>
                  <a:gd name="T4" fmla="*/ 7 w 8"/>
                  <a:gd name="T5" fmla="*/ 3 h 8"/>
                  <a:gd name="T6" fmla="*/ 5 w 8"/>
                  <a:gd name="T7" fmla="*/ 7 h 8"/>
                  <a:gd name="T8" fmla="*/ 1 w 8"/>
                  <a:gd name="T9" fmla="*/ 5 h 8"/>
                </a:gdLst>
                <a:ahLst/>
                <a:cxnLst>
                  <a:cxn ang="0">
                    <a:pos x="T0" y="T1"/>
                  </a:cxn>
                  <a:cxn ang="0">
                    <a:pos x="T2" y="T3"/>
                  </a:cxn>
                  <a:cxn ang="0">
                    <a:pos x="T4" y="T5"/>
                  </a:cxn>
                  <a:cxn ang="0">
                    <a:pos x="T6" y="T7"/>
                  </a:cxn>
                  <a:cxn ang="0">
                    <a:pos x="T8" y="T9"/>
                  </a:cxn>
                </a:cxnLst>
                <a:rect l="0" t="0" r="r" b="b"/>
                <a:pathLst>
                  <a:path w="8" h="8">
                    <a:moveTo>
                      <a:pt x="1" y="5"/>
                    </a:moveTo>
                    <a:cubicBezTo>
                      <a:pt x="0" y="3"/>
                      <a:pt x="1" y="1"/>
                      <a:pt x="3" y="1"/>
                    </a:cubicBezTo>
                    <a:cubicBezTo>
                      <a:pt x="4" y="0"/>
                      <a:pt x="6" y="1"/>
                      <a:pt x="7" y="3"/>
                    </a:cubicBezTo>
                    <a:cubicBezTo>
                      <a:pt x="8" y="4"/>
                      <a:pt x="7" y="7"/>
                      <a:pt x="5" y="7"/>
                    </a:cubicBezTo>
                    <a:cubicBezTo>
                      <a:pt x="3" y="8"/>
                      <a:pt x="1" y="7"/>
                      <a:pt x="1" y="5"/>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4" name="Freeform 367"/>
              <p:cNvSpPr/>
              <p:nvPr/>
            </p:nvSpPr>
            <p:spPr bwMode="auto">
              <a:xfrm>
                <a:off x="13372" y="6914"/>
                <a:ext cx="46" cy="46"/>
              </a:xfrm>
              <a:custGeom>
                <a:avLst/>
                <a:gdLst>
                  <a:gd name="T0" fmla="*/ 0 w 7"/>
                  <a:gd name="T1" fmla="*/ 4 h 7"/>
                  <a:gd name="T2" fmla="*/ 3 w 7"/>
                  <a:gd name="T3" fmla="*/ 1 h 7"/>
                  <a:gd name="T4" fmla="*/ 7 w 7"/>
                  <a:gd name="T5" fmla="*/ 4 h 7"/>
                  <a:gd name="T6" fmla="*/ 4 w 7"/>
                  <a:gd name="T7" fmla="*/ 7 h 7"/>
                  <a:gd name="T8" fmla="*/ 0 w 7"/>
                  <a:gd name="T9" fmla="*/ 4 h 7"/>
                </a:gdLst>
                <a:ahLst/>
                <a:cxnLst>
                  <a:cxn ang="0">
                    <a:pos x="T0" y="T1"/>
                  </a:cxn>
                  <a:cxn ang="0">
                    <a:pos x="T2" y="T3"/>
                  </a:cxn>
                  <a:cxn ang="0">
                    <a:pos x="T4" y="T5"/>
                  </a:cxn>
                  <a:cxn ang="0">
                    <a:pos x="T6" y="T7"/>
                  </a:cxn>
                  <a:cxn ang="0">
                    <a:pos x="T8" y="T9"/>
                  </a:cxn>
                </a:cxnLst>
                <a:rect l="0" t="0" r="r" b="b"/>
                <a:pathLst>
                  <a:path w="7" h="7">
                    <a:moveTo>
                      <a:pt x="0" y="4"/>
                    </a:moveTo>
                    <a:cubicBezTo>
                      <a:pt x="0" y="2"/>
                      <a:pt x="1" y="1"/>
                      <a:pt x="3" y="1"/>
                    </a:cubicBezTo>
                    <a:cubicBezTo>
                      <a:pt x="5" y="0"/>
                      <a:pt x="6" y="2"/>
                      <a:pt x="7" y="4"/>
                    </a:cubicBezTo>
                    <a:cubicBezTo>
                      <a:pt x="7" y="5"/>
                      <a:pt x="6" y="7"/>
                      <a:pt x="4" y="7"/>
                    </a:cubicBezTo>
                    <a:cubicBezTo>
                      <a:pt x="1" y="7"/>
                      <a:pt x="0" y="6"/>
                      <a:pt x="0" y="4"/>
                    </a:cubicBezTo>
                    <a:close/>
                  </a:path>
                </a:pathLst>
              </a:cu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5" name="Oval 368"/>
              <p:cNvSpPr>
                <a:spLocks noChangeArrowheads="1"/>
              </p:cNvSpPr>
              <p:nvPr/>
            </p:nvSpPr>
            <p:spPr bwMode="auto">
              <a:xfrm>
                <a:off x="13290" y="6922"/>
                <a:ext cx="43"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6" name="Oval 369"/>
              <p:cNvSpPr>
                <a:spLocks noChangeArrowheads="1"/>
              </p:cNvSpPr>
              <p:nvPr/>
            </p:nvSpPr>
            <p:spPr bwMode="auto">
              <a:xfrm>
                <a:off x="13206" y="6922"/>
                <a:ext cx="46" cy="43"/>
              </a:xfrm>
              <a:prstGeom prst="ellipse">
                <a:avLst/>
              </a:prstGeom>
              <a:solidFill>
                <a:srgbClr val="4A7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7" name="Rectangle 370"/>
              <p:cNvSpPr>
                <a:spLocks noChangeArrowheads="1"/>
              </p:cNvSpPr>
              <p:nvPr/>
            </p:nvSpPr>
            <p:spPr bwMode="auto">
              <a:xfrm>
                <a:off x="12781" y="6999"/>
                <a:ext cx="58" cy="66"/>
              </a:xfrm>
              <a:prstGeom prst="rect">
                <a:avLst/>
              </a:prstGeom>
              <a:solidFill>
                <a:srgbClr val="2F5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8" name="Rectangle 371"/>
              <p:cNvSpPr>
                <a:spLocks noChangeArrowheads="1"/>
              </p:cNvSpPr>
              <p:nvPr/>
            </p:nvSpPr>
            <p:spPr bwMode="auto">
              <a:xfrm>
                <a:off x="12870" y="6922"/>
                <a:ext cx="58" cy="143"/>
              </a:xfrm>
              <a:prstGeom prst="rect">
                <a:avLst/>
              </a:prstGeom>
              <a:solidFill>
                <a:srgbClr val="2F5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9" name="Rectangle 372"/>
              <p:cNvSpPr>
                <a:spLocks noChangeArrowheads="1"/>
              </p:cNvSpPr>
              <p:nvPr/>
            </p:nvSpPr>
            <p:spPr bwMode="auto">
              <a:xfrm>
                <a:off x="12960" y="6876"/>
                <a:ext cx="58" cy="188"/>
              </a:xfrm>
              <a:prstGeom prst="rect">
                <a:avLst/>
              </a:prstGeom>
              <a:solidFill>
                <a:srgbClr val="2F5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0" name="Freeform 373"/>
              <p:cNvSpPr>
                <a:spLocks noEditPoints="1"/>
              </p:cNvSpPr>
              <p:nvPr/>
            </p:nvSpPr>
            <p:spPr bwMode="auto">
              <a:xfrm>
                <a:off x="12677" y="6740"/>
                <a:ext cx="457" cy="467"/>
              </a:xfrm>
              <a:custGeom>
                <a:avLst/>
                <a:gdLst>
                  <a:gd name="T0" fmla="*/ 35 w 69"/>
                  <a:gd name="T1" fmla="*/ 70 h 70"/>
                  <a:gd name="T2" fmla="*/ 0 w 69"/>
                  <a:gd name="T3" fmla="*/ 35 h 70"/>
                  <a:gd name="T4" fmla="*/ 35 w 69"/>
                  <a:gd name="T5" fmla="*/ 0 h 70"/>
                  <a:gd name="T6" fmla="*/ 69 w 69"/>
                  <a:gd name="T7" fmla="*/ 35 h 70"/>
                  <a:gd name="T8" fmla="*/ 35 w 69"/>
                  <a:gd name="T9" fmla="*/ 70 h 70"/>
                  <a:gd name="T10" fmla="*/ 35 w 69"/>
                  <a:gd name="T11" fmla="*/ 6 h 70"/>
                  <a:gd name="T12" fmla="*/ 6 w 69"/>
                  <a:gd name="T13" fmla="*/ 35 h 70"/>
                  <a:gd name="T14" fmla="*/ 35 w 69"/>
                  <a:gd name="T15" fmla="*/ 64 h 70"/>
                  <a:gd name="T16" fmla="*/ 63 w 69"/>
                  <a:gd name="T17" fmla="*/ 35 h 70"/>
                  <a:gd name="T18" fmla="*/ 35 w 69"/>
                  <a:gd name="T19"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5" y="70"/>
                    </a:moveTo>
                    <a:cubicBezTo>
                      <a:pt x="16" y="70"/>
                      <a:pt x="0" y="54"/>
                      <a:pt x="0" y="35"/>
                    </a:cubicBezTo>
                    <a:cubicBezTo>
                      <a:pt x="0" y="16"/>
                      <a:pt x="16" y="0"/>
                      <a:pt x="35" y="0"/>
                    </a:cubicBezTo>
                    <a:cubicBezTo>
                      <a:pt x="54" y="0"/>
                      <a:pt x="69" y="16"/>
                      <a:pt x="69" y="35"/>
                    </a:cubicBezTo>
                    <a:cubicBezTo>
                      <a:pt x="69" y="54"/>
                      <a:pt x="54" y="70"/>
                      <a:pt x="35" y="70"/>
                    </a:cubicBezTo>
                    <a:close/>
                    <a:moveTo>
                      <a:pt x="35" y="6"/>
                    </a:moveTo>
                    <a:cubicBezTo>
                      <a:pt x="19" y="6"/>
                      <a:pt x="6" y="19"/>
                      <a:pt x="6" y="35"/>
                    </a:cubicBezTo>
                    <a:cubicBezTo>
                      <a:pt x="6" y="51"/>
                      <a:pt x="19" y="64"/>
                      <a:pt x="35" y="64"/>
                    </a:cubicBezTo>
                    <a:cubicBezTo>
                      <a:pt x="50" y="64"/>
                      <a:pt x="63" y="51"/>
                      <a:pt x="63" y="35"/>
                    </a:cubicBezTo>
                    <a:cubicBezTo>
                      <a:pt x="63" y="19"/>
                      <a:pt x="50" y="6"/>
                      <a:pt x="35" y="6"/>
                    </a:cubicBezTo>
                    <a:close/>
                  </a:path>
                </a:pathLst>
              </a:custGeom>
              <a:solidFill>
                <a:srgbClr val="2F55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75" name="文本框 74"/>
            <p:cNvSpPr txBox="1"/>
            <p:nvPr/>
          </p:nvSpPr>
          <p:spPr>
            <a:xfrm>
              <a:off x="5919" y="4045"/>
              <a:ext cx="7414" cy="2566"/>
            </a:xfrm>
            <a:prstGeom prst="rect">
              <a:avLst/>
            </a:prstGeom>
            <a:no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ts val="3400"/>
                </a:lnSpc>
                <a:spcBef>
                  <a:spcPts val="0"/>
                </a:spcBef>
                <a:spcAft>
                  <a:spcPts val="0"/>
                </a:spcAft>
              </a:pPr>
              <a:r>
                <a:rPr lang="zh-CN" sz="1600" dirty="0">
                  <a:solidFill>
                    <a:schemeClr val="tx2"/>
                  </a:solidFill>
                  <a:latin typeface="汉仪中黑简" panose="02010600000101010101" charset="-122"/>
                  <a:ea typeface="汉仪中黑简" panose="02010600000101010101" charset="-122"/>
                  <a:cs typeface="汉仪中黑简" panose="02010600000101010101" charset="-122"/>
                  <a:sym typeface="+mn-ea"/>
                </a:rPr>
                <a:t>特别感谢第八小组各成员的支持和努力，让我们每个节点都顺利交付！感谢他们（排名不分先后）：朱金华，杨小刚，陈而芳，林参元，王亮，刘亮，周毅，陈天</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5892165" y="3326765"/>
            <a:ext cx="5054600" cy="2037080"/>
          </a:xfrm>
        </p:spPr>
        <p:txBody>
          <a:bodyPr wrap="square">
            <a:normAutofit/>
          </a:bodyPr>
          <a:lstStyle/>
          <a:p>
            <a:r>
              <a:rPr lang="zh-CN" altLang="en-US" b="1" dirty="0">
                <a:latin typeface="华文楷体" panose="02010600040101010101" pitchFamily="2" charset="-122"/>
                <a:ea typeface="华文楷体" panose="02010600040101010101" pitchFamily="2" charset="-122"/>
              </a:rPr>
              <a:t>项目目标</a:t>
            </a:r>
          </a:p>
        </p:txBody>
      </p:sp>
      <p:sp>
        <p:nvSpPr>
          <p:cNvPr id="6" name="节编号"/>
          <p:cNvSpPr>
            <a:spLocks noGrp="1"/>
          </p:cNvSpPr>
          <p:nvPr>
            <p:ph type="body" sz="quarter" idx="13"/>
            <p:custDataLst>
              <p:tags r:id="rId3"/>
            </p:custDataLst>
          </p:nvPr>
        </p:nvSpPr>
        <p:spPr>
          <a:xfrm>
            <a:off x="6374765" y="1875622"/>
            <a:ext cx="4572000" cy="1451143"/>
          </a:xfrm>
        </p:spPr>
        <p:txBody>
          <a:bodyPr wrap="square">
            <a:normAutofit/>
          </a:bodyPr>
          <a:lstStyle/>
          <a:p>
            <a:r>
              <a:rPr lang="en-US" altLang="zh-CN" dirty="0"/>
              <a:t>01</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53365" y="0"/>
            <a:ext cx="5022215" cy="644525"/>
          </a:xfrm>
          <a:prstGeom prst="rect">
            <a:avLst/>
          </a:prstGeom>
          <a:noFill/>
        </p:spPr>
        <p:txBody>
          <a:bodyPr wrap="square" rtlCol="0">
            <a:noAutofit/>
          </a:bodyPr>
          <a:lstStyle/>
          <a:p>
            <a:pPr algn="l">
              <a:lnSpc>
                <a:spcPct val="140000"/>
              </a:lnSpc>
            </a:pPr>
            <a:r>
              <a:rPr lang="zh-CN" altLang="en-US" sz="4400" b="1" dirty="0">
                <a:latin typeface="宋体" panose="02010600030101010101" pitchFamily="2" charset="-122"/>
                <a:ea typeface="宋体" panose="02010600030101010101" pitchFamily="2" charset="-122"/>
                <a:sym typeface="+mn-ea"/>
              </a:rPr>
              <a:t>市场现状</a:t>
            </a:r>
            <a:endParaRPr lang="zh-CN" altLang="en-US" sz="4400" b="1" kern="100" dirty="0">
              <a:effectLst/>
              <a:latin typeface="宋体" panose="02010600030101010101" pitchFamily="2" charset="-122"/>
              <a:ea typeface="宋体" panose="02010600030101010101" pitchFamily="2" charset="-122"/>
              <a:cs typeface="可可江城子" panose="020B0503020204020204" charset="-128"/>
              <a:sym typeface="+mn-ea"/>
            </a:endParaRPr>
          </a:p>
        </p:txBody>
      </p:sp>
      <p:sp>
        <p:nvSpPr>
          <p:cNvPr id="4" name="文本框 3"/>
          <p:cNvSpPr txBox="1"/>
          <p:nvPr/>
        </p:nvSpPr>
        <p:spPr>
          <a:xfrm>
            <a:off x="6497320" y="1106583"/>
            <a:ext cx="5694680" cy="5006340"/>
          </a:xfrm>
          <a:prstGeom prst="rect">
            <a:avLst/>
          </a:prstGeom>
          <a:noFill/>
        </p:spPr>
        <p:txBody>
          <a:bodyPr wrap="square" rtlCol="0">
            <a:normAutofit/>
          </a:bodyPr>
          <a:lstStyle/>
          <a:p>
            <a:pPr marL="342900" indent="-342900" algn="l">
              <a:lnSpc>
                <a:spcPct val="140000"/>
              </a:lnSpc>
              <a:buFont typeface="Arial" panose="020B0604020202020204" pitchFamily="34" charset="0"/>
              <a:buChar char="•"/>
            </a:pPr>
            <a:r>
              <a:rPr lang="zh-CN" altLang="en-US" sz="2400" b="1" dirty="0">
                <a:solidFill>
                  <a:schemeClr val="accent1"/>
                </a:solidFill>
                <a:latin typeface="华文楷体" panose="02010600040101010101" pitchFamily="2" charset="-122"/>
                <a:ea typeface="华文楷体" panose="02010600040101010101" pitchFamily="2" charset="-122"/>
                <a:cs typeface="+mn-ea"/>
                <a:sym typeface="+mn-ea"/>
              </a:rPr>
              <a:t>租房市场现状</a:t>
            </a:r>
          </a:p>
          <a:p>
            <a:pPr marL="342900" indent="-342900" algn="l">
              <a:lnSpc>
                <a:spcPct val="140000"/>
              </a:lnSpc>
              <a:buFont typeface="Arial" panose="020B0604020202020204" pitchFamily="34" charset="0"/>
              <a:buChar char="•"/>
            </a:pPr>
            <a:r>
              <a:rPr lang="zh-CN" altLang="en-US" sz="2400" b="1" dirty="0">
                <a:solidFill>
                  <a:schemeClr val="accent1"/>
                </a:solidFill>
                <a:latin typeface="华文楷体" panose="02010600040101010101" pitchFamily="2" charset="-122"/>
                <a:ea typeface="华文楷体" panose="02010600040101010101" pitchFamily="2" charset="-122"/>
                <a:cs typeface="+mn-ea"/>
                <a:sym typeface="+mn-ea"/>
              </a:rPr>
              <a:t>预测需求迫切</a:t>
            </a:r>
          </a:p>
          <a:p>
            <a:pPr marL="342900" indent="-342900" algn="l">
              <a:lnSpc>
                <a:spcPct val="140000"/>
              </a:lnSpc>
              <a:buFont typeface="Arial" panose="020B0604020202020204" pitchFamily="34" charset="0"/>
              <a:buChar char="•"/>
            </a:pPr>
            <a:r>
              <a:rPr lang="zh-CN" altLang="en-US" sz="2400" b="1" dirty="0">
                <a:solidFill>
                  <a:schemeClr val="accent1"/>
                </a:solidFill>
                <a:latin typeface="华文楷体" panose="02010600040101010101" pitchFamily="2" charset="-122"/>
                <a:ea typeface="华文楷体" panose="02010600040101010101" pitchFamily="2" charset="-122"/>
                <a:cs typeface="+mn-ea"/>
                <a:sym typeface="+mn-ea"/>
              </a:rPr>
              <a:t>提升预测准确性</a:t>
            </a:r>
          </a:p>
          <a:p>
            <a:pPr marL="342900" indent="-342900" algn="l">
              <a:lnSpc>
                <a:spcPct val="140000"/>
              </a:lnSpc>
              <a:buFont typeface="Arial" panose="020B0604020202020204" pitchFamily="34" charset="0"/>
              <a:buChar char="•"/>
            </a:pPr>
            <a:r>
              <a:rPr lang="zh-CN" altLang="en-US" sz="2400" b="1" dirty="0">
                <a:solidFill>
                  <a:schemeClr val="accent1"/>
                </a:solidFill>
                <a:latin typeface="华文楷体" panose="02010600040101010101" pitchFamily="2" charset="-122"/>
                <a:ea typeface="华文楷体" panose="02010600040101010101" pitchFamily="2" charset="-122"/>
                <a:cs typeface="+mn-ea"/>
                <a:sym typeface="+mn-ea"/>
              </a:rPr>
              <a:t>辅助决策制定</a:t>
            </a:r>
          </a:p>
        </p:txBody>
      </p:sp>
      <p:pic>
        <p:nvPicPr>
          <p:cNvPr id="5" name="https://photo-static-api.fotomore.com/creative/vcg/400/new/VCG41N1400986244.jpg" descr="一个男人拿出钱和房产。建筑业、租赁业和酒店旅游业。官员。投资房地产资产。银行批准发放按揭贷款。"/>
          <p:cNvPicPr>
            <a:picLocks noChangeAspect="1"/>
          </p:cNvPicPr>
          <p:nvPr/>
        </p:nvPicPr>
        <p:blipFill>
          <a:blip r:embed="rId4"/>
          <a:stretch>
            <a:fillRect/>
          </a:stretch>
        </p:blipFill>
        <p:spPr>
          <a:xfrm>
            <a:off x="401320" y="1195705"/>
            <a:ext cx="5666105" cy="44665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ata/temp/5e7ccfd5-2e01-11ef-b9f5-1a5cda4e4a5e.jpg@base@tag=imgScale&amp;m=1&amp;w=3384&amp;h=952&amp;q=955e7ccfd5-2e01-11ef-b9f5-1a5cda4e4a5e"/>
          <p:cNvPicPr>
            <a:picLocks noChangeAspect="1"/>
          </p:cNvPicPr>
          <p:nvPr>
            <p:custDataLst>
              <p:tags r:id="rId2"/>
            </p:custDataLst>
          </p:nvPr>
        </p:nvPicPr>
        <p:blipFill>
          <a:blip r:embed="rId12"/>
          <a:srcRect t="22067" b="22530"/>
          <a:stretch>
            <a:fillRect/>
          </a:stretch>
        </p:blipFill>
        <p:spPr>
          <a:xfrm>
            <a:off x="1305051" y="125899"/>
            <a:ext cx="9578721" cy="2934688"/>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5" name="矩形: 圆角 14"/>
          <p:cNvSpPr/>
          <p:nvPr>
            <p:custDataLst>
              <p:tags r:id="rId3"/>
            </p:custDataLst>
          </p:nvPr>
        </p:nvSpPr>
        <p:spPr>
          <a:xfrm>
            <a:off x="479425" y="3091180"/>
            <a:ext cx="11129010" cy="3237865"/>
          </a:xfrm>
          <a:prstGeom prst="roundRect">
            <a:avLst>
              <a:gd name="adj" fmla="val 9236"/>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zh-CN" altLang="en-US" sz="3200">
              <a:latin typeface="+mj-ea"/>
              <a:ea typeface="+mj-ea"/>
              <a:sym typeface="微软雅黑" panose="020B0503020204020204" charset="-122"/>
            </a:endParaRPr>
          </a:p>
        </p:txBody>
      </p:sp>
      <p:sp>
        <p:nvSpPr>
          <p:cNvPr id="4" name="矩形 3"/>
          <p:cNvSpPr/>
          <p:nvPr>
            <p:custDataLst>
              <p:tags r:id="rId4"/>
            </p:custDataLst>
          </p:nvPr>
        </p:nvSpPr>
        <p:spPr>
          <a:xfrm>
            <a:off x="1352868" y="4277189"/>
            <a:ext cx="2685575" cy="1678768"/>
          </a:xfrm>
          <a:prstGeom prst="rect">
            <a:avLst/>
          </a:prstGeom>
          <a:noFill/>
        </p:spPr>
        <p:txBody>
          <a:bodyPr wrap="square" lIns="0" tIns="0" rIns="0" bIns="0" rtlCol="0" anchor="t">
            <a:noAutofit/>
          </a:bodyPr>
          <a:lstStyle/>
          <a:p>
            <a:pPr algn="l">
              <a:lnSpc>
                <a:spcPct val="150000"/>
              </a:lnSpc>
              <a:spcBef>
                <a:spcPct val="0"/>
              </a:spcBef>
              <a:spcAft>
                <a:spcPct val="0"/>
              </a:spcAft>
            </a:pPr>
            <a:r>
              <a:rPr lang="zh-CN" altLang="en-US" sz="1400" dirty="0">
                <a:solidFill>
                  <a:srgbClr val="000000"/>
                </a:solidFill>
                <a:latin typeface="华文楷体" panose="02010600040101010101" pitchFamily="2" charset="-122"/>
                <a:ea typeface="华文楷体" panose="02010600040101010101" pitchFamily="2" charset="-122"/>
                <a:cs typeface="+mn-ea"/>
                <a:sym typeface="+mn-ea"/>
              </a:rPr>
              <a:t>帮助个人在租房时，根据预测价格做出更合理的决策。租房者避免高价租房，房东提高房屋出租率；</a:t>
            </a:r>
          </a:p>
          <a:p>
            <a:pPr algn="l">
              <a:lnSpc>
                <a:spcPct val="150000"/>
              </a:lnSpc>
              <a:spcBef>
                <a:spcPct val="0"/>
              </a:spcBef>
              <a:spcAft>
                <a:spcPct val="0"/>
              </a:spcAft>
            </a:pPr>
            <a:r>
              <a:rPr lang="zh-CN" altLang="en-US" sz="1400" dirty="0">
                <a:solidFill>
                  <a:schemeClr val="tx1">
                    <a:lumMod val="85000"/>
                    <a:lumOff val="15000"/>
                  </a:schemeClr>
                </a:solidFill>
                <a:latin typeface="华文楷体" panose="02010600040101010101" pitchFamily="2" charset="-122"/>
                <a:ea typeface="华文楷体" panose="02010600040101010101" pitchFamily="2" charset="-122"/>
                <a:cs typeface="+mn-ea"/>
                <a:sym typeface="+mn-ea"/>
              </a:rPr>
              <a:t>投资者利用租房价格预测，为房产投资决策做参考。</a:t>
            </a:r>
            <a:endParaRPr lang="zh-CN" altLang="en-US" sz="1400" dirty="0">
              <a:solidFill>
                <a:srgbClr val="000000"/>
              </a:solidFill>
              <a:latin typeface="华文楷体" panose="02010600040101010101" pitchFamily="2" charset="-122"/>
              <a:ea typeface="华文楷体" panose="02010600040101010101" pitchFamily="2" charset="-122"/>
              <a:cs typeface="+mn-ea"/>
              <a:sym typeface="+mn-ea"/>
            </a:endParaRPr>
          </a:p>
        </p:txBody>
      </p:sp>
      <p:sp>
        <p:nvSpPr>
          <p:cNvPr id="6" name="矩形 5"/>
          <p:cNvSpPr/>
          <p:nvPr>
            <p:custDataLst>
              <p:tags r:id="rId5"/>
            </p:custDataLst>
          </p:nvPr>
        </p:nvSpPr>
        <p:spPr>
          <a:xfrm>
            <a:off x="1352868" y="3923312"/>
            <a:ext cx="2685575" cy="354213"/>
          </a:xfrm>
          <a:prstGeom prst="rect">
            <a:avLst/>
          </a:prstGeom>
          <a:noFill/>
        </p:spPr>
        <p:txBody>
          <a:bodyPr wrap="square" lIns="0" tIns="0" rIns="0" bIns="0" rtlCol="0" anchor="b" anchorCtr="0">
            <a:noAutofit/>
          </a:bodyPr>
          <a:lstStyle/>
          <a:p>
            <a:pPr>
              <a:spcBef>
                <a:spcPct val="0"/>
              </a:spcBef>
              <a:spcAft>
                <a:spcPct val="0"/>
              </a:spcAft>
            </a:pPr>
            <a:r>
              <a:rPr lang="zh-CN" altLang="en-US" sz="2400" b="1" dirty="0">
                <a:solidFill>
                  <a:schemeClr val="accent1"/>
                </a:solidFill>
                <a:latin typeface="+mn-ea"/>
                <a:cs typeface="+mn-ea"/>
                <a:sym typeface="+mn-ea"/>
              </a:rPr>
              <a:t>个人租房决策</a:t>
            </a:r>
          </a:p>
        </p:txBody>
      </p:sp>
      <p:sp>
        <p:nvSpPr>
          <p:cNvPr id="3" name="矩形 2"/>
          <p:cNvSpPr/>
          <p:nvPr>
            <p:custDataLst>
              <p:tags r:id="rId6"/>
            </p:custDataLst>
          </p:nvPr>
        </p:nvSpPr>
        <p:spPr>
          <a:xfrm>
            <a:off x="8276748" y="4277189"/>
            <a:ext cx="2685575" cy="1235880"/>
          </a:xfrm>
          <a:prstGeom prst="rect">
            <a:avLst/>
          </a:prstGeom>
          <a:noFill/>
        </p:spPr>
        <p:txBody>
          <a:bodyPr wrap="square" lIns="0" tIns="0" rIns="0" bIns="0" rtlCol="0" anchor="t">
            <a:noAutofit/>
          </a:bodyPr>
          <a:lstStyle/>
          <a:p>
            <a:pPr>
              <a:lnSpc>
                <a:spcPct val="150000"/>
              </a:lnSpc>
              <a:spcBef>
                <a:spcPct val="0"/>
              </a:spcBef>
              <a:spcAft>
                <a:spcPct val="0"/>
              </a:spcAft>
            </a:pPr>
            <a:r>
              <a:rPr lang="zh-CN" altLang="en-US" sz="1400" dirty="0">
                <a:solidFill>
                  <a:srgbClr val="000000"/>
                </a:solidFill>
                <a:latin typeface="华文楷体" panose="02010600040101010101" pitchFamily="2" charset="-122"/>
                <a:ea typeface="华文楷体" panose="02010600040101010101" pitchFamily="2" charset="-122"/>
                <a:cs typeface="+mn-ea"/>
                <a:sym typeface="+mn-ea"/>
              </a:rPr>
              <a:t>为政府制定租房政策提供数据支持，促进租房市场健康发展。</a:t>
            </a:r>
          </a:p>
        </p:txBody>
      </p:sp>
      <p:sp>
        <p:nvSpPr>
          <p:cNvPr id="5" name="矩形 4"/>
          <p:cNvSpPr/>
          <p:nvPr>
            <p:custDataLst>
              <p:tags r:id="rId7"/>
            </p:custDataLst>
          </p:nvPr>
        </p:nvSpPr>
        <p:spPr>
          <a:xfrm>
            <a:off x="8276113" y="3923312"/>
            <a:ext cx="2685575" cy="354213"/>
          </a:xfrm>
          <a:prstGeom prst="rect">
            <a:avLst/>
          </a:prstGeom>
          <a:noFill/>
        </p:spPr>
        <p:txBody>
          <a:bodyPr wrap="square" lIns="0" tIns="0" rIns="0" bIns="0" rtlCol="0" anchor="b" anchorCtr="0">
            <a:noAutofit/>
          </a:bodyPr>
          <a:lstStyle/>
          <a:p>
            <a:pPr>
              <a:spcBef>
                <a:spcPct val="0"/>
              </a:spcBef>
              <a:spcAft>
                <a:spcPct val="0"/>
              </a:spcAft>
            </a:pPr>
            <a:r>
              <a:rPr lang="zh-CN" altLang="en-US" sz="2400" b="1">
                <a:solidFill>
                  <a:schemeClr val="accent1"/>
                </a:solidFill>
                <a:latin typeface="+mn-ea"/>
                <a:cs typeface="+mn-ea"/>
                <a:sym typeface="+mn-ea"/>
              </a:rPr>
              <a:t>政府政策制定</a:t>
            </a:r>
            <a:endParaRPr lang="zh-CN" altLang="en-US" sz="2000" b="1">
              <a:solidFill>
                <a:srgbClr val="000000"/>
              </a:solidFill>
              <a:latin typeface="+mn-ea"/>
              <a:cs typeface="+mn-ea"/>
              <a:sym typeface="+mn-ea"/>
            </a:endParaRPr>
          </a:p>
        </p:txBody>
      </p:sp>
      <p:sp>
        <p:nvSpPr>
          <p:cNvPr id="11" name="矩形 10"/>
          <p:cNvSpPr/>
          <p:nvPr>
            <p:custDataLst>
              <p:tags r:id="rId8"/>
            </p:custDataLst>
          </p:nvPr>
        </p:nvSpPr>
        <p:spPr>
          <a:xfrm>
            <a:off x="4751625" y="4277189"/>
            <a:ext cx="2685575" cy="1235880"/>
          </a:xfrm>
          <a:prstGeom prst="rect">
            <a:avLst/>
          </a:prstGeom>
          <a:noFill/>
        </p:spPr>
        <p:txBody>
          <a:bodyPr wrap="square" lIns="0" tIns="0" rIns="0" bIns="0" rtlCol="0" anchor="t">
            <a:noAutofit/>
          </a:bodyPr>
          <a:lstStyle/>
          <a:p>
            <a:pPr>
              <a:lnSpc>
                <a:spcPct val="150000"/>
              </a:lnSpc>
              <a:spcBef>
                <a:spcPct val="0"/>
              </a:spcBef>
              <a:spcAft>
                <a:spcPct val="0"/>
              </a:spcAft>
            </a:pPr>
            <a:r>
              <a:rPr lang="zh-CN" altLang="en-US" sz="1400" dirty="0">
                <a:solidFill>
                  <a:srgbClr val="000000"/>
                </a:solidFill>
                <a:latin typeface="华文楷体" panose="02010600040101010101" pitchFamily="2" charset="-122"/>
                <a:ea typeface="华文楷体" panose="02010600040101010101" pitchFamily="2" charset="-122"/>
                <a:cs typeface="+mn-ea"/>
                <a:sym typeface="+mn-ea"/>
              </a:rPr>
              <a:t>为房产中介提供价格参考和市场趋势分析，优化服务策略，提高服务质量和客户满意度。</a:t>
            </a:r>
          </a:p>
        </p:txBody>
      </p:sp>
      <p:sp>
        <p:nvSpPr>
          <p:cNvPr id="14" name="矩形 13"/>
          <p:cNvSpPr/>
          <p:nvPr>
            <p:custDataLst>
              <p:tags r:id="rId9"/>
            </p:custDataLst>
          </p:nvPr>
        </p:nvSpPr>
        <p:spPr>
          <a:xfrm>
            <a:off x="4814490" y="3923312"/>
            <a:ext cx="2685575" cy="354213"/>
          </a:xfrm>
          <a:prstGeom prst="rect">
            <a:avLst/>
          </a:prstGeom>
          <a:noFill/>
        </p:spPr>
        <p:txBody>
          <a:bodyPr wrap="square" lIns="0" tIns="0" rIns="0" bIns="0" rtlCol="0" anchor="b" anchorCtr="0">
            <a:noAutofit/>
          </a:bodyPr>
          <a:lstStyle/>
          <a:p>
            <a:pPr>
              <a:spcBef>
                <a:spcPct val="0"/>
              </a:spcBef>
              <a:spcAft>
                <a:spcPct val="0"/>
              </a:spcAft>
            </a:pPr>
            <a:r>
              <a:rPr lang="zh-CN" altLang="en-US" sz="2400" b="1">
                <a:solidFill>
                  <a:schemeClr val="accent1"/>
                </a:solidFill>
                <a:latin typeface="+mn-ea"/>
                <a:cs typeface="+mn-ea"/>
                <a:sym typeface="+mn-ea"/>
              </a:rPr>
              <a:t>房产中介服务</a:t>
            </a:r>
            <a:endParaRPr lang="zh-CN" altLang="en-US" sz="2000" b="1">
              <a:solidFill>
                <a:srgbClr val="000000"/>
              </a:solidFill>
              <a:latin typeface="+mn-ea"/>
              <a:cs typeface="+mn-ea"/>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5337812" y="3084830"/>
            <a:ext cx="5982460" cy="1034415"/>
          </a:xfrm>
        </p:spPr>
        <p:txBody>
          <a:bodyPr wrap="square">
            <a:noAutofit/>
          </a:bodyPr>
          <a:lstStyle/>
          <a:p>
            <a:pPr marL="0" indent="0"/>
            <a:r>
              <a:rPr lang="zh-CN" altLang="en-US" b="1" dirty="0">
                <a:latin typeface="华文楷体" panose="02010600040101010101" pitchFamily="2" charset="-122"/>
                <a:ea typeface="华文楷体" panose="02010600040101010101" pitchFamily="2" charset="-122"/>
              </a:rPr>
              <a:t>机器学习项目实施</a:t>
            </a:r>
            <a:br>
              <a:rPr lang="en-US" altLang="zh-CN" b="1" dirty="0">
                <a:latin typeface="华文楷体" panose="02010600040101010101" pitchFamily="2" charset="-122"/>
                <a:ea typeface="华文楷体" panose="02010600040101010101" pitchFamily="2" charset="-122"/>
              </a:rPr>
            </a:br>
            <a:endParaRPr lang="zh-CN" altLang="en-US" b="1" dirty="0">
              <a:latin typeface="华文楷体" panose="02010600040101010101" pitchFamily="2" charset="-122"/>
              <a:ea typeface="华文楷体" panose="02010600040101010101" pitchFamily="2" charset="-122"/>
            </a:endParaRPr>
          </a:p>
        </p:txBody>
      </p:sp>
      <p:sp>
        <p:nvSpPr>
          <p:cNvPr id="6" name="节编号"/>
          <p:cNvSpPr>
            <a:spLocks noGrp="1"/>
          </p:cNvSpPr>
          <p:nvPr>
            <p:ph type="body" sz="quarter" idx="13"/>
            <p:custDataLst>
              <p:tags r:id="rId3"/>
            </p:custDataLst>
          </p:nvPr>
        </p:nvSpPr>
        <p:spPr>
          <a:xfrm>
            <a:off x="6255411" y="1742942"/>
            <a:ext cx="4572000" cy="1451143"/>
          </a:xfrm>
        </p:spPr>
        <p:txBody>
          <a:bodyPr wrap="square">
            <a:normAutofit/>
          </a:bodyPr>
          <a:lstStyle/>
          <a:p>
            <a:r>
              <a:rPr lang="en-US" altLang="zh-CN" dirty="0"/>
              <a:t>02</a:t>
            </a:r>
          </a:p>
        </p:txBody>
      </p:sp>
      <p:sp>
        <p:nvSpPr>
          <p:cNvPr id="2" name="文本框 1"/>
          <p:cNvSpPr txBox="1"/>
          <p:nvPr/>
        </p:nvSpPr>
        <p:spPr>
          <a:xfrm>
            <a:off x="6854190" y="3813810"/>
            <a:ext cx="4110990" cy="2488565"/>
          </a:xfrm>
          <a:prstGeom prst="rect">
            <a:avLst/>
          </a:prstGeom>
          <a:noFill/>
        </p:spPr>
        <p:txBody>
          <a:bodyPr wrap="square" rtlCol="0">
            <a:normAutofit fontScale="97500"/>
          </a:bodyPr>
          <a:lstStyle/>
          <a:p>
            <a:pPr marL="342900" indent="-342900" algn="l">
              <a:lnSpc>
                <a:spcPct val="140000"/>
              </a:lnSpc>
              <a:buFont typeface="+mj-ea"/>
              <a:buAutoNum type="circleNumDbPlain"/>
            </a:pPr>
            <a:r>
              <a:rPr lang="zh-CN" altLang="en-US" sz="2000" dirty="0">
                <a:latin typeface="华文楷体" panose="02010600040101010101" pitchFamily="2" charset="-122"/>
                <a:ea typeface="华文楷体" panose="02010600040101010101" pitchFamily="2" charset="-122"/>
                <a:sym typeface="+mn-ea"/>
              </a:rPr>
              <a:t>数据采集</a:t>
            </a:r>
            <a:endParaRPr lang="en-US" altLang="zh-CN" sz="2000" dirty="0">
              <a:latin typeface="华文楷体" panose="02010600040101010101" pitchFamily="2" charset="-122"/>
              <a:ea typeface="华文楷体" panose="02010600040101010101" pitchFamily="2" charset="-122"/>
              <a:sym typeface="+mn-ea"/>
            </a:endParaRPr>
          </a:p>
          <a:p>
            <a:pPr marL="342900" indent="-342900" algn="l">
              <a:lnSpc>
                <a:spcPct val="140000"/>
              </a:lnSpc>
              <a:buFont typeface="+mj-ea"/>
              <a:buAutoNum type="circleNumDbPlain"/>
            </a:pPr>
            <a:r>
              <a:rPr lang="zh-CN" altLang="en-US" sz="2000" dirty="0">
                <a:latin typeface="华文楷体" panose="02010600040101010101" pitchFamily="2" charset="-122"/>
                <a:ea typeface="华文楷体" panose="02010600040101010101" pitchFamily="2" charset="-122"/>
                <a:sym typeface="+mn-ea"/>
              </a:rPr>
              <a:t>特征工程</a:t>
            </a:r>
          </a:p>
          <a:p>
            <a:pPr marL="342900" indent="-342900" algn="l">
              <a:lnSpc>
                <a:spcPct val="140000"/>
              </a:lnSpc>
              <a:buFont typeface="+mj-ea"/>
              <a:buAutoNum type="circleNumDbPlain"/>
            </a:pPr>
            <a:r>
              <a:rPr lang="zh-CN" altLang="en-US" sz="2000" dirty="0">
                <a:latin typeface="华文楷体" panose="02010600040101010101" pitchFamily="2" charset="-122"/>
                <a:ea typeface="华文楷体" panose="02010600040101010101" pitchFamily="2" charset="-122"/>
                <a:sym typeface="+mn-ea"/>
              </a:rPr>
              <a:t>模型评估与优化</a:t>
            </a:r>
          </a:p>
          <a:p>
            <a:pPr marL="342900" indent="-342900" algn="l">
              <a:lnSpc>
                <a:spcPct val="140000"/>
              </a:lnSpc>
              <a:buFont typeface="+mj-ea"/>
              <a:buAutoNum type="circleNumDbPlain"/>
            </a:pPr>
            <a:r>
              <a:rPr lang="zh-CN" altLang="en-US" sz="2000" dirty="0">
                <a:latin typeface="华文楷体" panose="02010600040101010101" pitchFamily="2" charset="-122"/>
                <a:ea typeface="华文楷体" panose="02010600040101010101" pitchFamily="2" charset="-122"/>
                <a:sym typeface="+mn-ea"/>
              </a:rPr>
              <a:t>部署与应用</a:t>
            </a:r>
            <a:endParaRPr lang="zh-CN" altLang="en-US" sz="2000" kern="100" dirty="0">
              <a:effectLst/>
              <a:latin typeface="华文楷体" panose="02010600040101010101" pitchFamily="2" charset="-122"/>
              <a:ea typeface="华文楷体" panose="02010600040101010101" pitchFamily="2" charset="-122"/>
              <a:cs typeface="可可江城子" panose="020B0503020204020204" charset="-128"/>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a:xfrm>
            <a:off x="759460" y="287020"/>
            <a:ext cx="7555208" cy="720090"/>
          </a:xfrm>
        </p:spPr>
        <p:txBody>
          <a:bodyPr>
            <a:normAutofit/>
          </a:bodyPr>
          <a:lstStyle/>
          <a:p>
            <a:r>
              <a:rPr lang="zh-CN" altLang="en-US" b="1" dirty="0">
                <a:latin typeface="宋体" panose="02010600030101010101" pitchFamily="2" charset="-122"/>
                <a:ea typeface="宋体" panose="02010600030101010101" pitchFamily="2" charset="-122"/>
              </a:rPr>
              <a:t>机器学习项目实施</a:t>
            </a:r>
          </a:p>
        </p:txBody>
      </p:sp>
      <p:sp>
        <p:nvSpPr>
          <p:cNvPr id="3" name="任意多边形: 形状 2"/>
          <p:cNvSpPr/>
          <p:nvPr>
            <p:custDataLst>
              <p:tags r:id="rId3"/>
            </p:custDataLst>
          </p:nvPr>
        </p:nvSpPr>
        <p:spPr>
          <a:xfrm flipV="1">
            <a:off x="0" y="3196219"/>
            <a:ext cx="12192000" cy="602367"/>
          </a:xfrm>
          <a:custGeom>
            <a:avLst/>
            <a:gdLst>
              <a:gd name="connsiteX0" fmla="*/ 0 w 19248"/>
              <a:gd name="connsiteY0" fmla="*/ 865 h 950"/>
              <a:gd name="connsiteX1" fmla="*/ 1438 w 19248"/>
              <a:gd name="connsiteY1" fmla="*/ 943 h 950"/>
              <a:gd name="connsiteX2" fmla="*/ 7493 w 19248"/>
              <a:gd name="connsiteY2" fmla="*/ 354 h 950"/>
              <a:gd name="connsiteX3" fmla="*/ 12353 w 19248"/>
              <a:gd name="connsiteY3" fmla="*/ 737 h 950"/>
              <a:gd name="connsiteX4" fmla="*/ 15481 w 19248"/>
              <a:gd name="connsiteY4" fmla="*/ 564 h 950"/>
              <a:gd name="connsiteX5" fmla="*/ 19248 w 19248"/>
              <a:gd name="connsiteY5" fmla="*/ 0 h 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8" h="951">
                <a:moveTo>
                  <a:pt x="0" y="865"/>
                </a:moveTo>
                <a:cubicBezTo>
                  <a:pt x="890" y="959"/>
                  <a:pt x="964" y="959"/>
                  <a:pt x="1438" y="943"/>
                </a:cubicBezTo>
                <a:cubicBezTo>
                  <a:pt x="2977" y="890"/>
                  <a:pt x="5646" y="406"/>
                  <a:pt x="7493" y="354"/>
                </a:cubicBezTo>
                <a:cubicBezTo>
                  <a:pt x="9340" y="302"/>
                  <a:pt x="11021" y="702"/>
                  <a:pt x="12353" y="737"/>
                </a:cubicBezTo>
                <a:cubicBezTo>
                  <a:pt x="13684" y="772"/>
                  <a:pt x="14348" y="706"/>
                  <a:pt x="15481" y="564"/>
                </a:cubicBezTo>
                <a:cubicBezTo>
                  <a:pt x="16615" y="422"/>
                  <a:pt x="17978" y="268"/>
                  <a:pt x="19248" y="0"/>
                </a:cubicBezTo>
              </a:path>
            </a:pathLst>
          </a:custGeom>
          <a:noFill/>
          <a:ln w="12700">
            <a:gradFill>
              <a:gsLst>
                <a:gs pos="0">
                  <a:schemeClr val="tx1">
                    <a:lumMod val="50000"/>
                    <a:lumOff val="50000"/>
                    <a:alpha val="20000"/>
                  </a:schemeClr>
                </a:gs>
                <a:gs pos="60000">
                  <a:schemeClr val="tx1">
                    <a:lumMod val="50000"/>
                    <a:lumOff val="50000"/>
                    <a:alpha val="60000"/>
                  </a:schemeClr>
                </a:gs>
                <a:gs pos="100000">
                  <a:schemeClr val="tx1">
                    <a:lumMod val="50000"/>
                    <a:lumOff val="50000"/>
                    <a:alpha val="2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ts val="0"/>
              </a:spcBef>
              <a:spcAft>
                <a:spcPts val="0"/>
              </a:spcAft>
              <a:buClrTx/>
              <a:buSzTx/>
              <a:buFontTx/>
            </a:pPr>
            <a:endParaRPr lang="zh-CN" altLang="en-US" sz="1795" noProof="0">
              <a:ln>
                <a:noFill/>
              </a:ln>
              <a:solidFill>
                <a:srgbClr val="FFFFFF"/>
              </a:solidFill>
              <a:effectLst/>
              <a:uLnTx/>
              <a:uFillTx/>
              <a:latin typeface="HarmonyOS Sans SC"/>
              <a:ea typeface="HarmonyOS Sans SC"/>
              <a:sym typeface="+mn-ea"/>
            </a:endParaRPr>
          </a:p>
        </p:txBody>
      </p:sp>
      <p:sp>
        <p:nvSpPr>
          <p:cNvPr id="4" name="任意多边形: 形状 3"/>
          <p:cNvSpPr/>
          <p:nvPr>
            <p:custDataLst>
              <p:tags r:id="rId4"/>
            </p:custDataLst>
          </p:nvPr>
        </p:nvSpPr>
        <p:spPr>
          <a:xfrm rot="261585">
            <a:off x="45766" y="2649571"/>
            <a:ext cx="11829967" cy="1702456"/>
          </a:xfrm>
          <a:custGeom>
            <a:avLst/>
            <a:gdLst>
              <a:gd name="connsiteX0" fmla="*/ 0 w 19060"/>
              <a:gd name="connsiteY0" fmla="*/ 2798 h 2798"/>
              <a:gd name="connsiteX1" fmla="*/ 7398 w 19060"/>
              <a:gd name="connsiteY1" fmla="*/ 884 h 2798"/>
              <a:gd name="connsiteX2" fmla="*/ 12257 w 19060"/>
              <a:gd name="connsiteY2" fmla="*/ 1605 h 2798"/>
              <a:gd name="connsiteX3" fmla="*/ 15386 w 19060"/>
              <a:gd name="connsiteY3" fmla="*/ 1279 h 2798"/>
              <a:gd name="connsiteX4" fmla="*/ 19060 w 19060"/>
              <a:gd name="connsiteY4" fmla="*/ 0 h 2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0" h="2798">
                <a:moveTo>
                  <a:pt x="0" y="2798"/>
                </a:moveTo>
                <a:cubicBezTo>
                  <a:pt x="1517" y="2480"/>
                  <a:pt x="5561" y="1070"/>
                  <a:pt x="7398" y="884"/>
                </a:cubicBezTo>
                <a:cubicBezTo>
                  <a:pt x="9235" y="698"/>
                  <a:pt x="10926" y="1539"/>
                  <a:pt x="12257" y="1605"/>
                </a:cubicBezTo>
                <a:cubicBezTo>
                  <a:pt x="13589" y="1670"/>
                  <a:pt x="14252" y="1546"/>
                  <a:pt x="15386" y="1279"/>
                </a:cubicBezTo>
                <a:cubicBezTo>
                  <a:pt x="16520" y="1012"/>
                  <a:pt x="17790" y="506"/>
                  <a:pt x="19060" y="0"/>
                </a:cubicBezTo>
              </a:path>
            </a:pathLst>
          </a:custGeom>
          <a:noFill/>
          <a:ln w="31750">
            <a:gradFill>
              <a:gsLst>
                <a:gs pos="0">
                  <a:schemeClr val="accent1">
                    <a:lumMod val="20000"/>
                    <a:lumOff val="80000"/>
                  </a:schemeClr>
                </a:gs>
                <a:gs pos="53000">
                  <a:schemeClr val="accent1">
                    <a:lumMod val="60000"/>
                    <a:lumOff val="40000"/>
                  </a:schemeClr>
                </a:gs>
                <a:gs pos="100000">
                  <a:schemeClr val="accent1">
                    <a:lumMod val="20000"/>
                    <a:lumOff val="8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795" b="0" i="0" u="none" strike="noStrike" kern="1200" cap="none" spc="0" normalizeH="0" baseline="0" noProof="0">
              <a:ln>
                <a:noFill/>
              </a:ln>
              <a:solidFill>
                <a:srgbClr val="FFFFFF"/>
              </a:solidFill>
              <a:effectLst/>
              <a:uLnTx/>
              <a:uFillTx/>
              <a:latin typeface="HarmonyOS Sans SC"/>
              <a:ea typeface="HarmonyOS Sans SC"/>
              <a:cs typeface="+mn-cs"/>
            </a:endParaRPr>
          </a:p>
        </p:txBody>
      </p:sp>
      <p:sp>
        <p:nvSpPr>
          <p:cNvPr id="37" name="文本框 36"/>
          <p:cNvSpPr txBox="1"/>
          <p:nvPr>
            <p:custDataLst>
              <p:tags r:id="rId5"/>
            </p:custDataLst>
          </p:nvPr>
        </p:nvSpPr>
        <p:spPr>
          <a:xfrm>
            <a:off x="8688262" y="2065214"/>
            <a:ext cx="2571115" cy="905805"/>
          </a:xfrm>
          <a:prstGeom prst="rect">
            <a:avLst/>
          </a:prstGeom>
          <a:noFill/>
        </p:spPr>
        <p:txBody>
          <a:bodyPr wrap="square" lIns="0" tIns="0" rIns="0" bIns="0" rtlCol="0">
            <a:noAutofit/>
          </a:bodyPr>
          <a:lstStyle/>
          <a:p>
            <a:pPr marL="285750" indent="-285750" algn="l">
              <a:lnSpc>
                <a:spcPct val="130000"/>
              </a:lnSpc>
              <a:buFont typeface="Arial" panose="020B0604020202020204" pitchFamily="34" charset="0"/>
              <a:buChar char="•"/>
            </a:pP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rPr>
              <a:t>模型封装测试</a:t>
            </a:r>
          </a:p>
          <a:p>
            <a:pPr marL="285750" indent="-285750" defTabSz="913765">
              <a:lnSpc>
                <a:spcPct val="130000"/>
              </a:lnSpc>
              <a:buSzPct val="100000"/>
              <a:buFont typeface="Arial" panose="020B0604020202020204" pitchFamily="34" charset="0"/>
              <a:buChar char="•"/>
              <a:defRPr/>
            </a:pPr>
            <a:r>
              <a:rPr lang="en-US" altLang="zh-CN" sz="1395" dirty="0">
                <a:latin typeface="华文楷体" panose="02010600040101010101" pitchFamily="2" charset="-122"/>
                <a:ea typeface="华文楷体" panose="02010600040101010101" pitchFamily="2" charset="-122"/>
                <a:sym typeface="+mn-ea"/>
              </a:rPr>
              <a:t>Web</a:t>
            </a:r>
            <a:r>
              <a:rPr lang="zh-CN" altLang="en-US" sz="1395" dirty="0">
                <a:latin typeface="华文楷体" panose="02010600040101010101" pitchFamily="2" charset="-122"/>
                <a:ea typeface="华文楷体" panose="02010600040101010101" pitchFamily="2" charset="-122"/>
                <a:sym typeface="+mn-ea"/>
              </a:rPr>
              <a:t>界面设计与开发</a:t>
            </a:r>
            <a:endParaRPr lang="en-US" altLang="zh-CN" sz="1395" dirty="0">
              <a:solidFill>
                <a:schemeClr val="tx1"/>
              </a:solidFill>
              <a:latin typeface="华文楷体" panose="02010600040101010101" pitchFamily="2" charset="-122"/>
              <a:ea typeface="华文楷体" panose="02010600040101010101" pitchFamily="2" charset="-122"/>
            </a:endParaRPr>
          </a:p>
          <a:p>
            <a:pPr marL="285750" indent="-285750" defTabSz="913765">
              <a:lnSpc>
                <a:spcPct val="130000"/>
              </a:lnSpc>
              <a:buSzPct val="100000"/>
              <a:buFont typeface="Arial" panose="020B0604020202020204" pitchFamily="34" charset="0"/>
              <a:buChar char="•"/>
              <a:defRPr/>
            </a:pPr>
            <a:r>
              <a:rPr lang="zh-CN" altLang="en-US" sz="1395" dirty="0">
                <a:latin typeface="华文楷体" panose="02010600040101010101" pitchFamily="2" charset="-122"/>
                <a:ea typeface="华文楷体" panose="02010600040101010101" pitchFamily="2" charset="-122"/>
                <a:sym typeface="+mn-ea"/>
              </a:rPr>
              <a:t>模型部署上线</a:t>
            </a:r>
            <a:endParaRPr kumimoji="0" lang="en-US" altLang="zh-CN" sz="1395" b="0" i="0" u="none" strike="noStrike" kern="1200" cap="none" spc="0" normalizeH="0" baseline="0" noProof="0" dirty="0">
              <a:solidFill>
                <a:schemeClr val="tx1"/>
              </a:solidFill>
              <a:effectLst/>
              <a:uLnTx/>
              <a:uFillTx/>
              <a:latin typeface="华文楷体" panose="02010600040101010101" pitchFamily="2" charset="-122"/>
              <a:ea typeface="华文楷体" panose="02010600040101010101" pitchFamily="2" charset="-122"/>
            </a:endParaRPr>
          </a:p>
        </p:txBody>
      </p:sp>
      <p:sp>
        <p:nvSpPr>
          <p:cNvPr id="38" name="矩形: 圆角 37"/>
          <p:cNvSpPr/>
          <p:nvPr>
            <p:custDataLst>
              <p:tags r:id="rId6"/>
            </p:custDataLst>
          </p:nvPr>
        </p:nvSpPr>
        <p:spPr>
          <a:xfrm>
            <a:off x="8287431" y="3065841"/>
            <a:ext cx="2571172" cy="383361"/>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sz="1795" b="1" spc="100" dirty="0">
                <a:solidFill>
                  <a:schemeClr val="accent1"/>
                </a:solidFill>
              </a:rPr>
              <a:t>部署</a:t>
            </a:r>
            <a:r>
              <a:rPr lang="zh-CN" sz="1795" b="1" spc="100" dirty="0">
                <a:solidFill>
                  <a:schemeClr val="accent1"/>
                </a:solidFill>
              </a:rPr>
              <a:t>与应用</a:t>
            </a:r>
          </a:p>
        </p:txBody>
      </p:sp>
      <p:sp>
        <p:nvSpPr>
          <p:cNvPr id="34" name="矩形: 圆角 33"/>
          <p:cNvSpPr/>
          <p:nvPr>
            <p:custDataLst>
              <p:tags r:id="rId7"/>
            </p:custDataLst>
          </p:nvPr>
        </p:nvSpPr>
        <p:spPr>
          <a:xfrm>
            <a:off x="3618489" y="2795507"/>
            <a:ext cx="2571172" cy="383361"/>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sz="1795" b="1" spc="100" dirty="0">
                <a:solidFill>
                  <a:schemeClr val="accent1"/>
                </a:solidFill>
              </a:rPr>
              <a:t>特征工程</a:t>
            </a:r>
          </a:p>
        </p:txBody>
      </p:sp>
      <p:sp>
        <p:nvSpPr>
          <p:cNvPr id="4103" name="椭圆 4102"/>
          <p:cNvSpPr/>
          <p:nvPr>
            <p:custDataLst>
              <p:tags r:id="rId8"/>
            </p:custDataLst>
          </p:nvPr>
        </p:nvSpPr>
        <p:spPr>
          <a:xfrm>
            <a:off x="6836283" y="3246030"/>
            <a:ext cx="502743" cy="502743"/>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sz="1795" b="1" dirty="0">
                <a:solidFill>
                  <a:srgbClr val="FFFFFF"/>
                </a:solidFill>
              </a:rPr>
              <a:t>03</a:t>
            </a:r>
            <a:endParaRPr lang="zh-CN" altLang="en-US" sz="1795" b="1" dirty="0">
              <a:solidFill>
                <a:srgbClr val="FFFFFF"/>
              </a:solidFill>
            </a:endParaRPr>
          </a:p>
        </p:txBody>
      </p:sp>
      <p:sp>
        <p:nvSpPr>
          <p:cNvPr id="31" name="文本框 30"/>
          <p:cNvSpPr txBox="1"/>
          <p:nvPr>
            <p:custDataLst>
              <p:tags r:id="rId9"/>
            </p:custDataLst>
          </p:nvPr>
        </p:nvSpPr>
        <p:spPr>
          <a:xfrm>
            <a:off x="3188999" y="1253959"/>
            <a:ext cx="2412176" cy="1353121"/>
          </a:xfrm>
          <a:prstGeom prst="rect">
            <a:avLst/>
          </a:prstGeom>
          <a:noFill/>
        </p:spPr>
        <p:txBody>
          <a:bodyPr wrap="square" lIns="0" tIns="0" rIns="0" bIns="0" numCol="2" rtlCol="0">
            <a:noAutofit/>
          </a:bodyPr>
          <a:lstStyle/>
          <a:p>
            <a:pPr marL="285750" indent="-285750" algn="l">
              <a:lnSpc>
                <a:spcPct val="130000"/>
              </a:lnSpc>
              <a:buFont typeface="Arial" panose="020B0604020202020204" pitchFamily="34" charset="0"/>
              <a:buChar char="•"/>
            </a:pP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rPr>
              <a:t>数据清洗</a:t>
            </a:r>
            <a:endParaRPr lang="en-US" altLang="zh-CN" sz="1395" dirty="0">
              <a:solidFill>
                <a:schemeClr val="tx1">
                  <a:lumMod val="85000"/>
                  <a:lumOff val="15000"/>
                </a:schemeClr>
              </a:solidFill>
              <a:latin typeface="华文楷体" panose="02010600040101010101" pitchFamily="2" charset="-122"/>
              <a:ea typeface="华文楷体" panose="02010600040101010101" pitchFamily="2" charset="-122"/>
            </a:endParaRPr>
          </a:p>
          <a:p>
            <a:pPr marL="285750" indent="-285750" algn="l">
              <a:lnSpc>
                <a:spcPct val="130000"/>
              </a:lnSpc>
              <a:buFont typeface="Arial" panose="020B0604020202020204" pitchFamily="34" charset="0"/>
              <a:buChar char="•"/>
            </a:pP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rPr>
              <a:t>特征理解</a:t>
            </a:r>
            <a:endParaRPr lang="en-US" altLang="zh-CN" sz="1395" dirty="0">
              <a:solidFill>
                <a:schemeClr val="tx1">
                  <a:lumMod val="85000"/>
                  <a:lumOff val="15000"/>
                </a:schemeClr>
              </a:solidFill>
              <a:latin typeface="华文楷体" panose="02010600040101010101" pitchFamily="2" charset="-122"/>
              <a:ea typeface="华文楷体" panose="02010600040101010101" pitchFamily="2" charset="-122"/>
            </a:endParaRPr>
          </a:p>
          <a:p>
            <a:pPr marL="285750" indent="-285750" algn="l">
              <a:lnSpc>
                <a:spcPct val="130000"/>
              </a:lnSpc>
              <a:buFont typeface="Arial" panose="020B0604020202020204" pitchFamily="34" charset="0"/>
              <a:buChar char="•"/>
            </a:pP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rPr>
              <a:t>特征提取</a:t>
            </a:r>
            <a:endParaRPr lang="en-US" altLang="zh-CN" sz="1395" dirty="0">
              <a:solidFill>
                <a:schemeClr val="tx1">
                  <a:lumMod val="85000"/>
                  <a:lumOff val="15000"/>
                </a:schemeClr>
              </a:solidFill>
              <a:latin typeface="华文楷体" panose="02010600040101010101" pitchFamily="2" charset="-122"/>
              <a:ea typeface="华文楷体" panose="02010600040101010101" pitchFamily="2" charset="-122"/>
            </a:endParaRPr>
          </a:p>
          <a:p>
            <a:pPr marL="285750" indent="-285750" algn="l">
              <a:lnSpc>
                <a:spcPct val="130000"/>
              </a:lnSpc>
              <a:buFont typeface="Arial" panose="020B0604020202020204" pitchFamily="34" charset="0"/>
              <a:buChar char="•"/>
            </a:pP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rPr>
              <a:t>特征编码</a:t>
            </a:r>
            <a:endParaRPr lang="en-US" altLang="zh-CN" sz="1395" dirty="0">
              <a:solidFill>
                <a:schemeClr val="tx1">
                  <a:lumMod val="85000"/>
                  <a:lumOff val="15000"/>
                </a:schemeClr>
              </a:solidFill>
              <a:latin typeface="华文楷体" panose="02010600040101010101" pitchFamily="2" charset="-122"/>
              <a:ea typeface="华文楷体" panose="02010600040101010101" pitchFamily="2" charset="-122"/>
            </a:endParaRPr>
          </a:p>
          <a:p>
            <a:pPr marL="285750" indent="-285750" algn="l">
              <a:lnSpc>
                <a:spcPct val="130000"/>
              </a:lnSpc>
              <a:buFont typeface="Arial" panose="020B0604020202020204" pitchFamily="34" charset="0"/>
              <a:buChar char="•"/>
            </a:pP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rPr>
              <a:t>特征缩放</a:t>
            </a:r>
            <a:endParaRPr lang="en-US" altLang="zh-CN" sz="1395" dirty="0">
              <a:solidFill>
                <a:schemeClr val="tx1">
                  <a:lumMod val="85000"/>
                  <a:lumOff val="15000"/>
                </a:schemeClr>
              </a:solidFill>
              <a:latin typeface="华文楷体" panose="02010600040101010101" pitchFamily="2" charset="-122"/>
              <a:ea typeface="华文楷体" panose="02010600040101010101" pitchFamily="2" charset="-122"/>
            </a:endParaRPr>
          </a:p>
          <a:p>
            <a:pPr marL="285750" indent="-285750" algn="l">
              <a:lnSpc>
                <a:spcPct val="130000"/>
              </a:lnSpc>
              <a:buFont typeface="Arial" panose="020B0604020202020204" pitchFamily="34" charset="0"/>
              <a:buChar char="•"/>
            </a:pP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rPr>
              <a:t>特征选择</a:t>
            </a:r>
            <a:endParaRPr lang="en-US" altLang="zh-CN" sz="1395" dirty="0">
              <a:solidFill>
                <a:schemeClr val="tx1">
                  <a:lumMod val="85000"/>
                  <a:lumOff val="15000"/>
                </a:schemeClr>
              </a:solidFill>
              <a:latin typeface="华文楷体" panose="02010600040101010101" pitchFamily="2" charset="-122"/>
              <a:ea typeface="华文楷体" panose="02010600040101010101" pitchFamily="2" charset="-122"/>
            </a:endParaRPr>
          </a:p>
          <a:p>
            <a:pPr marL="285750" indent="-285750" algn="l">
              <a:lnSpc>
                <a:spcPct val="130000"/>
              </a:lnSpc>
              <a:buFont typeface="Arial" panose="020B0604020202020204" pitchFamily="34" charset="0"/>
              <a:buChar char="•"/>
            </a:pP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rPr>
              <a:t>特征构造</a:t>
            </a:r>
            <a:endParaRPr lang="en-US" altLang="zh-CN" sz="1395" dirty="0">
              <a:solidFill>
                <a:schemeClr val="tx1">
                  <a:lumMod val="85000"/>
                  <a:lumOff val="15000"/>
                </a:schemeClr>
              </a:solidFill>
              <a:latin typeface="华文楷体" panose="02010600040101010101" pitchFamily="2" charset="-122"/>
              <a:ea typeface="华文楷体" panose="02010600040101010101" pitchFamily="2" charset="-122"/>
            </a:endParaRPr>
          </a:p>
          <a:p>
            <a:pPr marL="285750" indent="-285750" algn="l">
              <a:lnSpc>
                <a:spcPct val="130000"/>
              </a:lnSpc>
              <a:buFont typeface="Arial" panose="020B0604020202020204" pitchFamily="34" charset="0"/>
              <a:buChar char="•"/>
            </a:pPr>
            <a:endParaRPr lang="en-US" altLang="zh-CN" sz="1395" dirty="0">
              <a:solidFill>
                <a:schemeClr val="tx1">
                  <a:lumMod val="85000"/>
                  <a:lumOff val="15000"/>
                </a:schemeClr>
              </a:solidFill>
              <a:latin typeface="华文楷体" panose="02010600040101010101" pitchFamily="2" charset="-122"/>
              <a:ea typeface="华文楷体" panose="02010600040101010101" pitchFamily="2" charset="-122"/>
            </a:endParaRPr>
          </a:p>
          <a:p>
            <a:pPr marL="285750" indent="-285750" algn="l">
              <a:lnSpc>
                <a:spcPct val="130000"/>
              </a:lnSpc>
              <a:buFont typeface="Arial" panose="020B0604020202020204" pitchFamily="34" charset="0"/>
              <a:buChar char="•"/>
            </a:pPr>
            <a:endParaRPr lang="en-US" altLang="zh-CN" sz="1395" dirty="0">
              <a:solidFill>
                <a:schemeClr val="tx1">
                  <a:lumMod val="85000"/>
                  <a:lumOff val="15000"/>
                </a:schemeClr>
              </a:solidFill>
              <a:latin typeface="华文楷体" panose="02010600040101010101" pitchFamily="2" charset="-122"/>
              <a:ea typeface="华文楷体" panose="02010600040101010101" pitchFamily="2" charset="-122"/>
            </a:endParaRPr>
          </a:p>
        </p:txBody>
      </p:sp>
      <p:sp>
        <p:nvSpPr>
          <p:cNvPr id="4104" name="椭圆 4103"/>
          <p:cNvSpPr/>
          <p:nvPr>
            <p:custDataLst>
              <p:tags r:id="rId10"/>
            </p:custDataLst>
          </p:nvPr>
        </p:nvSpPr>
        <p:spPr>
          <a:xfrm>
            <a:off x="3892344" y="2856075"/>
            <a:ext cx="502743" cy="502743"/>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sz="1795" b="1" dirty="0">
                <a:solidFill>
                  <a:srgbClr val="FFFFFF"/>
                </a:solidFill>
              </a:rPr>
              <a:t>02</a:t>
            </a:r>
            <a:endParaRPr lang="zh-CN" altLang="en-US" sz="1795" b="1" dirty="0">
              <a:solidFill>
                <a:srgbClr val="FFFFFF"/>
              </a:solidFill>
            </a:endParaRPr>
          </a:p>
        </p:txBody>
      </p:sp>
      <p:sp>
        <p:nvSpPr>
          <p:cNvPr id="16" name="文本框 15"/>
          <p:cNvSpPr txBox="1"/>
          <p:nvPr>
            <p:custDataLst>
              <p:tags r:id="rId11"/>
            </p:custDataLst>
          </p:nvPr>
        </p:nvSpPr>
        <p:spPr>
          <a:xfrm>
            <a:off x="899795" y="4371340"/>
            <a:ext cx="2839085" cy="1292860"/>
          </a:xfrm>
          <a:prstGeom prst="rect">
            <a:avLst/>
          </a:prstGeom>
          <a:noFill/>
        </p:spPr>
        <p:txBody>
          <a:bodyPr wrap="square" lIns="0" tIns="0" rIns="0" bIns="0" rtlCol="0">
            <a:noAutofit/>
          </a:bodyPr>
          <a:lstStyle/>
          <a:p>
            <a:pPr marL="285750" indent="-285750" algn="l">
              <a:lnSpc>
                <a:spcPct val="130000"/>
              </a:lnSpc>
              <a:buFont typeface="Arial" panose="020B0604020202020204" pitchFamily="34" charset="0"/>
              <a:buChar char="•"/>
            </a:pP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rPr>
              <a:t>数据来源与导入</a:t>
            </a:r>
          </a:p>
        </p:txBody>
      </p:sp>
      <p:sp>
        <p:nvSpPr>
          <p:cNvPr id="17" name="矩形: 圆角 16"/>
          <p:cNvSpPr/>
          <p:nvPr>
            <p:custDataLst>
              <p:tags r:id="rId12"/>
            </p:custDataLst>
          </p:nvPr>
        </p:nvSpPr>
        <p:spPr>
          <a:xfrm>
            <a:off x="545582" y="3940392"/>
            <a:ext cx="2571172" cy="383361"/>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sz="1795" b="1" spc="100" dirty="0">
                <a:solidFill>
                  <a:schemeClr val="accent1"/>
                </a:solidFill>
              </a:rPr>
              <a:t>数据采集</a:t>
            </a:r>
          </a:p>
        </p:txBody>
      </p:sp>
      <p:sp>
        <p:nvSpPr>
          <p:cNvPr id="4105" name="椭圆 4104"/>
          <p:cNvSpPr/>
          <p:nvPr>
            <p:custDataLst>
              <p:tags r:id="rId13"/>
            </p:custDataLst>
          </p:nvPr>
        </p:nvSpPr>
        <p:spPr>
          <a:xfrm>
            <a:off x="1607921" y="3273792"/>
            <a:ext cx="502743" cy="502743"/>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sz="1795" b="1" dirty="0">
                <a:solidFill>
                  <a:srgbClr val="FFFFFF"/>
                </a:solidFill>
              </a:rPr>
              <a:t>01</a:t>
            </a:r>
            <a:endParaRPr lang="zh-CN" altLang="en-US" sz="1795" b="1" dirty="0">
              <a:solidFill>
                <a:srgbClr val="FFFFFF"/>
              </a:solidFill>
            </a:endParaRPr>
          </a:p>
        </p:txBody>
      </p:sp>
      <p:sp>
        <p:nvSpPr>
          <p:cNvPr id="5" name="文本框 4"/>
          <p:cNvSpPr txBox="1"/>
          <p:nvPr>
            <p:custDataLst>
              <p:tags r:id="rId14"/>
            </p:custDataLst>
          </p:nvPr>
        </p:nvSpPr>
        <p:spPr>
          <a:xfrm>
            <a:off x="5881950" y="4438529"/>
            <a:ext cx="2571172" cy="999230"/>
          </a:xfrm>
          <a:prstGeom prst="rect">
            <a:avLst/>
          </a:prstGeom>
          <a:noFill/>
        </p:spPr>
        <p:txBody>
          <a:bodyPr wrap="square" lIns="0" tIns="0" rIns="0" bIns="0" rtlCol="0">
            <a:noAutofit/>
          </a:bodyPr>
          <a:lstStyle/>
          <a:p>
            <a:pPr marL="285750" indent="-285750" algn="l">
              <a:lnSpc>
                <a:spcPct val="130000"/>
              </a:lnSpc>
              <a:buFont typeface="Arial" panose="020B0604020202020204" pitchFamily="34" charset="0"/>
              <a:buChar char="•"/>
            </a:pP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sym typeface="+mn-ea"/>
              </a:rPr>
              <a:t>生成模型文件</a:t>
            </a:r>
            <a:r>
              <a:rPr lang="en-US" altLang="zh-CN" sz="1395" dirty="0">
                <a:solidFill>
                  <a:schemeClr val="tx1">
                    <a:lumMod val="85000"/>
                    <a:lumOff val="15000"/>
                  </a:schemeClr>
                </a:solidFill>
                <a:latin typeface="华文楷体" panose="02010600040101010101" pitchFamily="2" charset="-122"/>
                <a:ea typeface="华文楷体" panose="02010600040101010101" pitchFamily="2" charset="-122"/>
                <a:sym typeface="+mn-ea"/>
              </a:rPr>
              <a:t>/</a:t>
            </a: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sym typeface="+mn-ea"/>
              </a:rPr>
              <a:t>模型预测文件</a:t>
            </a:r>
            <a:endPar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endParaRPr>
          </a:p>
          <a:p>
            <a:pPr marL="285750" indent="-285750" algn="l">
              <a:lnSpc>
                <a:spcPct val="130000"/>
              </a:lnSpc>
              <a:buFont typeface="Arial" panose="020B0604020202020204" pitchFamily="34" charset="0"/>
              <a:buChar char="•"/>
            </a:pP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rPr>
              <a:t>模型超参调优，模型评估，模型融合</a:t>
            </a:r>
            <a:r>
              <a:rPr lang="en-US" altLang="zh-CN" sz="1395" dirty="0">
                <a:solidFill>
                  <a:schemeClr val="tx1">
                    <a:lumMod val="85000"/>
                    <a:lumOff val="15000"/>
                  </a:schemeClr>
                </a:solidFill>
                <a:latin typeface="华文楷体" panose="02010600040101010101" pitchFamily="2" charset="-122"/>
                <a:ea typeface="华文楷体" panose="02010600040101010101" pitchFamily="2" charset="-122"/>
              </a:rPr>
              <a:t>/</a:t>
            </a:r>
            <a:r>
              <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rPr>
              <a:t>模型预测结果</a:t>
            </a:r>
          </a:p>
          <a:p>
            <a:pPr marL="285750" indent="-285750" algn="l">
              <a:lnSpc>
                <a:spcPct val="130000"/>
              </a:lnSpc>
              <a:buFont typeface="Arial" panose="020B0604020202020204" pitchFamily="34" charset="0"/>
              <a:buChar char="•"/>
            </a:pPr>
            <a:endParaRPr lang="zh-CN" altLang="en-US" sz="1395" dirty="0">
              <a:solidFill>
                <a:schemeClr val="tx1">
                  <a:lumMod val="85000"/>
                  <a:lumOff val="15000"/>
                </a:schemeClr>
              </a:solidFill>
              <a:latin typeface="华文楷体" panose="02010600040101010101" pitchFamily="2" charset="-122"/>
              <a:ea typeface="华文楷体" panose="02010600040101010101" pitchFamily="2" charset="-122"/>
            </a:endParaRPr>
          </a:p>
        </p:txBody>
      </p:sp>
      <p:sp>
        <p:nvSpPr>
          <p:cNvPr id="9" name="矩形: 圆角 8"/>
          <p:cNvSpPr/>
          <p:nvPr>
            <p:custDataLst>
              <p:tags r:id="rId15"/>
            </p:custDataLst>
          </p:nvPr>
        </p:nvSpPr>
        <p:spPr>
          <a:xfrm>
            <a:off x="5792397" y="3959254"/>
            <a:ext cx="2571172" cy="383361"/>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sz="1795" b="1" spc="100" dirty="0">
                <a:solidFill>
                  <a:schemeClr val="accent1"/>
                </a:solidFill>
                <a:sym typeface="+mn-ea"/>
              </a:rPr>
              <a:t>模型</a:t>
            </a:r>
            <a:r>
              <a:rPr lang="zh-CN" altLang="en-US" sz="1795" b="1" spc="100" dirty="0">
                <a:solidFill>
                  <a:schemeClr val="accent1"/>
                </a:solidFill>
              </a:rPr>
              <a:t>评估与优化</a:t>
            </a:r>
          </a:p>
        </p:txBody>
      </p:sp>
      <p:sp>
        <p:nvSpPr>
          <p:cNvPr id="10" name="椭圆 9"/>
          <p:cNvSpPr/>
          <p:nvPr>
            <p:custDataLst>
              <p:tags r:id="rId16"/>
            </p:custDataLst>
          </p:nvPr>
        </p:nvSpPr>
        <p:spPr>
          <a:xfrm>
            <a:off x="9578593" y="3358818"/>
            <a:ext cx="502743" cy="502743"/>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sz="1795" b="1" dirty="0">
                <a:solidFill>
                  <a:srgbClr val="FFFFFF"/>
                </a:solidFill>
              </a:rPr>
              <a:t>04</a:t>
            </a:r>
            <a:endParaRPr lang="zh-CN" altLang="en-US" sz="1795" b="1" dirty="0">
              <a:solidFill>
                <a:srgbClr val="FFFFFF"/>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a:xfrm>
            <a:off x="759460" y="286975"/>
            <a:ext cx="4186200" cy="720000"/>
          </a:xfrm>
        </p:spPr>
        <p:txBody>
          <a:bodyPr/>
          <a:lstStyle/>
          <a:p>
            <a:r>
              <a:rPr lang="zh-CN" altLang="en-US" b="1" dirty="0">
                <a:latin typeface="宋体" panose="02010600030101010101" pitchFamily="2" charset="-122"/>
                <a:ea typeface="宋体" panose="02010600030101010101" pitchFamily="2" charset="-122"/>
              </a:rPr>
              <a:t>数据来源简介</a:t>
            </a:r>
            <a:endParaRPr lang="en-US" altLang="zh-CN" b="1" dirty="0">
              <a:latin typeface="宋体" panose="02010600030101010101" pitchFamily="2" charset="-122"/>
              <a:ea typeface="宋体" panose="02010600030101010101" pitchFamily="2" charset="-122"/>
            </a:endParaRPr>
          </a:p>
        </p:txBody>
      </p:sp>
      <p:sp>
        <p:nvSpPr>
          <p:cNvPr id="8" name="文本框 7"/>
          <p:cNvSpPr txBox="1"/>
          <p:nvPr/>
        </p:nvSpPr>
        <p:spPr>
          <a:xfrm>
            <a:off x="696596" y="1170939"/>
            <a:ext cx="5296814" cy="5067483"/>
          </a:xfrm>
          <a:prstGeom prst="rect">
            <a:avLst/>
          </a:prstGeom>
          <a:noFill/>
        </p:spPr>
        <p:txBody>
          <a:bodyPr wrap="square" rtlCol="0">
            <a:normAutofit/>
          </a:bodyPr>
          <a:lstStyle/>
          <a:p>
            <a:pPr marL="285750" indent="-285750" algn="just" fontAlgn="auto" latinLnBrk="1">
              <a:lnSpc>
                <a:spcPts val="3400"/>
              </a:lnSpc>
              <a:spcBef>
                <a:spcPts val="0"/>
              </a:spcBef>
              <a:spcAft>
                <a:spcPts val="0"/>
              </a:spcAft>
              <a:buFont typeface="Courier New" panose="02070309020205020404" pitchFamily="49" charset="0"/>
              <a:buChar char="o"/>
            </a:pP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本项目数据集来源：</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hlinkClick r:id="rId5" action="ppaction://hlinkfile"/>
              </a:rPr>
              <a:t>http://idatascience.cn/dataset-detail?table_id=100086</a:t>
            </a:r>
            <a:endParaRPr lang="en-US" alt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hlinkClick r:id="rId5" action="ppaction://hlinkfile"/>
            </a:endParaRPr>
          </a:p>
          <a:p>
            <a:pPr marL="285750" indent="-285750" algn="just" fontAlgn="auto" latinLnBrk="1">
              <a:lnSpc>
                <a:spcPts val="3400"/>
              </a:lnSpc>
              <a:spcBef>
                <a:spcPts val="0"/>
              </a:spcBef>
              <a:spcAft>
                <a:spcPts val="0"/>
              </a:spcAft>
              <a:buFont typeface="Courier New" panose="02070309020205020404" pitchFamily="49" charset="0"/>
              <a:buChar char="o"/>
            </a:pPr>
            <a:endParaRPr lang="en-US" altLang="zh-CN" sz="1400" dirty="0">
              <a:latin typeface="华文楷体" panose="02010600040101010101" pitchFamily="2" charset="-122"/>
              <a:ea typeface="华文楷体" panose="02010600040101010101" pitchFamily="2" charset="-122"/>
              <a:cs typeface="微软雅黑" panose="020B0503020204020204" charset="-122"/>
              <a:sym typeface="+mn-ea"/>
              <a:hlinkClick r:id="rId5" action="ppaction://hlinkfile"/>
            </a:endParaRPr>
          </a:p>
          <a:p>
            <a:pPr marL="285750" indent="-285750" algn="just" fontAlgn="auto" latinLnBrk="1">
              <a:lnSpc>
                <a:spcPts val="3400"/>
              </a:lnSpc>
              <a:spcBef>
                <a:spcPts val="0"/>
              </a:spcBef>
              <a:spcAft>
                <a:spcPts val="0"/>
              </a:spcAft>
              <a:buFont typeface="Courier New" panose="02070309020205020404" pitchFamily="49" charset="0"/>
              <a:buChar char="o"/>
            </a:pPr>
            <a:endParaRPr lang="en-US" alt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hlinkClick r:id="rId5" action="ppaction://hlinkfile"/>
            </a:endParaRPr>
          </a:p>
          <a:p>
            <a:pPr marL="285750" indent="-285750" algn="just" fontAlgn="auto" latinLnBrk="1">
              <a:lnSpc>
                <a:spcPts val="3400"/>
              </a:lnSpc>
              <a:spcBef>
                <a:spcPts val="0"/>
              </a:spcBef>
              <a:spcAft>
                <a:spcPts val="0"/>
              </a:spcAft>
              <a:buFont typeface="Courier New" panose="02070309020205020404" pitchFamily="49" charset="0"/>
              <a:buChar char="o"/>
            </a:pPr>
            <a:endPar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hlinkClick r:id="rId5" action="ppaction://hlinkfile"/>
            </a:endParaRPr>
          </a:p>
          <a:p>
            <a:pPr marL="342900" indent="-342900" algn="just" fontAlgn="auto">
              <a:lnSpc>
                <a:spcPts val="3400"/>
              </a:lnSpc>
              <a:spcBef>
                <a:spcPts val="0"/>
              </a:spcBef>
              <a:spcAft>
                <a:spcPts val="0"/>
              </a:spcAft>
              <a:buFont typeface="Courier New" panose="02070309020205020404" pitchFamily="49" charset="0"/>
              <a:buChar char="o"/>
            </a:pP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本数据集</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包含2020末-2021</a:t>
            </a: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年初，来自房天下、</a:t>
            </a:r>
            <a:r>
              <a:rPr lang="en-US" alt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58</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同城、赶集网上位于北京、上海、深圳三座城市共</a:t>
            </a:r>
            <a:r>
              <a:rPr lang="en-US" altLang="zh-CN" b="1" dirty="0">
                <a:solidFill>
                  <a:srgbClr val="FF0000"/>
                </a:solidFill>
                <a:latin typeface="华文楷体" panose="02010600040101010101" pitchFamily="2" charset="-122"/>
                <a:ea typeface="华文楷体" panose="02010600040101010101" pitchFamily="2" charset="-122"/>
                <a:cs typeface="微软雅黑" panose="020B0503020204020204" charset="-122"/>
                <a:sym typeface="+mn-ea"/>
              </a:rPr>
              <a:t>18886</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条数据；</a:t>
            </a:r>
          </a:p>
          <a:p>
            <a:pPr marL="342900" indent="-342900" algn="just" fontAlgn="auto">
              <a:lnSpc>
                <a:spcPts val="3400"/>
              </a:lnSpc>
              <a:spcBef>
                <a:spcPts val="0"/>
              </a:spcBef>
              <a:spcAft>
                <a:spcPts val="0"/>
              </a:spcAft>
              <a:buFont typeface="Courier New" panose="02070309020205020404" pitchFamily="49" charset="0"/>
              <a:buChar char="o"/>
            </a:pP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包括</a:t>
            </a: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房屋所在城市、详细</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地址、</a:t>
            </a: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每月价格</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、房屋面积、朝向</a:t>
            </a: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、所属楼层</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等</a:t>
            </a: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基本信息</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a:t>
            </a: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及</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由百度地图API获取的经纬度和</a:t>
            </a: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房屋</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周边</a:t>
            </a: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的学校、医院等</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设施</a:t>
            </a: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的</a:t>
            </a:r>
            <a:r>
              <a:rPr lang="zh-CN"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信息；</a:t>
            </a:r>
          </a:p>
          <a:p>
            <a:pPr marL="342900" indent="-342900" algn="just" fontAlgn="auto">
              <a:lnSpc>
                <a:spcPts val="3400"/>
              </a:lnSpc>
              <a:spcBef>
                <a:spcPts val="0"/>
              </a:spcBef>
              <a:spcAft>
                <a:spcPts val="0"/>
              </a:spcAft>
              <a:buFont typeface="Courier New" panose="02070309020205020404" pitchFamily="49" charset="0"/>
              <a:buChar char="o"/>
            </a:pPr>
            <a:r>
              <a:rPr lang="en-US" altLang="zh-CN" b="1" dirty="0">
                <a:solidFill>
                  <a:srgbClr val="FF0000"/>
                </a:solidFill>
                <a:latin typeface="华文楷体" panose="02010600040101010101" pitchFamily="2" charset="-122"/>
                <a:ea typeface="华文楷体" panose="02010600040101010101" pitchFamily="2" charset="-122"/>
                <a:cs typeface="微软雅黑" panose="020B0503020204020204" charset="-122"/>
                <a:sym typeface="+mn-ea"/>
              </a:rPr>
              <a:t>26</a:t>
            </a:r>
            <a:r>
              <a:rPr lang="zh-CN" altLang="en-US" sz="1400" dirty="0">
                <a:latin typeface="华文楷体" panose="02010600040101010101" pitchFamily="2" charset="-122"/>
                <a:ea typeface="华文楷体" panose="02010600040101010101" pitchFamily="2" charset="-122"/>
                <a:cs typeface="微软雅黑" panose="020B0503020204020204" charset="-122"/>
                <a:sym typeface="+mn-ea"/>
              </a:rPr>
              <a:t>个</a:t>
            </a: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数值型特征，</a:t>
            </a:r>
            <a:r>
              <a:rPr lang="en-US" altLang="zh-CN" b="1" dirty="0">
                <a:solidFill>
                  <a:srgbClr val="FF0000"/>
                </a:solidFill>
                <a:latin typeface="华文楷体" panose="02010600040101010101" pitchFamily="2" charset="-122"/>
                <a:ea typeface="华文楷体" panose="02010600040101010101" pitchFamily="2" charset="-122"/>
                <a:cs typeface="微软雅黑" panose="020B0503020204020204" charset="-122"/>
                <a:sym typeface="+mn-ea"/>
              </a:rPr>
              <a:t>7</a:t>
            </a:r>
            <a:r>
              <a:rPr lang="zh-CN" altLang="en-US" sz="1400" dirty="0">
                <a:solidFill>
                  <a:schemeClr val="tx1"/>
                </a:solidFill>
                <a:latin typeface="华文楷体" panose="02010600040101010101" pitchFamily="2" charset="-122"/>
                <a:ea typeface="华文楷体" panose="02010600040101010101" pitchFamily="2" charset="-122"/>
                <a:cs typeface="微软雅黑" panose="020B0503020204020204" charset="-122"/>
                <a:sym typeface="+mn-ea"/>
              </a:rPr>
              <a:t>个字符型特征；</a:t>
            </a:r>
          </a:p>
          <a:p>
            <a:pPr marL="342900" indent="-342900" algn="just" fontAlgn="auto">
              <a:lnSpc>
                <a:spcPts val="3400"/>
              </a:lnSpc>
              <a:spcBef>
                <a:spcPts val="0"/>
              </a:spcBef>
              <a:spcAft>
                <a:spcPts val="0"/>
              </a:spcAft>
              <a:buFont typeface="Courier New" panose="02070309020205020404" pitchFamily="49" charset="0"/>
              <a:buChar char="o"/>
            </a:pPr>
            <a:endParaRPr lang="zh-CN" altLang="en-US" sz="1400" kern="100" dirty="0">
              <a:solidFill>
                <a:schemeClr val="tx1"/>
              </a:solidFill>
              <a:effectLst/>
              <a:latin typeface="华文楷体" panose="02010600040101010101" pitchFamily="2" charset="-122"/>
              <a:ea typeface="华文楷体" panose="02010600040101010101" pitchFamily="2" charset="-122"/>
              <a:cs typeface="微软雅黑" panose="020B0503020204020204" charset="-122"/>
              <a:sym typeface="+mn-ea"/>
            </a:endParaRPr>
          </a:p>
        </p:txBody>
      </p:sp>
      <p:graphicFrame>
        <p:nvGraphicFramePr>
          <p:cNvPr id="5" name="表格 4"/>
          <p:cNvGraphicFramePr>
            <a:graphicFrameLocks noGrp="1"/>
          </p:cNvGraphicFramePr>
          <p:nvPr/>
        </p:nvGraphicFramePr>
        <p:xfrm>
          <a:off x="6198592" y="1170940"/>
          <a:ext cx="5296812" cy="5067850"/>
        </p:xfrm>
        <a:graphic>
          <a:graphicData uri="http://schemas.openxmlformats.org/drawingml/2006/table">
            <a:tbl>
              <a:tblPr>
                <a:tableStyleId>{35758FB7-9AC5-4552-8A53-C91805E547FA}</a:tableStyleId>
              </a:tblPr>
              <a:tblGrid>
                <a:gridCol w="1488083">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284729">
                  <a:extLst>
                    <a:ext uri="{9D8B030D-6E8A-4147-A177-3AD203B41FA5}">
                      <a16:colId xmlns:a16="http://schemas.microsoft.com/office/drawing/2014/main" val="20002"/>
                    </a:ext>
                  </a:extLst>
                </a:gridCol>
              </a:tblGrid>
              <a:tr h="146667">
                <a:tc>
                  <a:txBody>
                    <a:bodyPr/>
                    <a:lstStyle/>
                    <a:p>
                      <a:pPr algn="ctr" latinLnBrk="0"/>
                      <a:r>
                        <a:rPr lang="zh-CN" altLang="en-US" sz="700" b="1" dirty="0">
                          <a:solidFill>
                            <a:schemeClr val="tx1"/>
                          </a:solidFill>
                          <a:effectLst/>
                        </a:rPr>
                        <a:t>字段名称</a:t>
                      </a:r>
                      <a:endParaRPr lang="zh-CN" altLang="en-US" sz="700" b="1" dirty="0">
                        <a:solidFill>
                          <a:schemeClr val="tx1"/>
                        </a:solidFill>
                        <a:effectLst/>
                        <a:latin typeface="微软雅黑" panose="020B0503020204020204" charset="-122"/>
                        <a:ea typeface="微软雅黑" panose="020B0503020204020204" charset="-122"/>
                      </a:endParaRP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latinLnBrk="0"/>
                      <a:r>
                        <a:rPr lang="zh-CN" altLang="en-US" sz="700" b="1" dirty="0">
                          <a:solidFill>
                            <a:schemeClr val="tx1"/>
                          </a:solidFill>
                          <a:effectLst/>
                        </a:rPr>
                        <a:t>字段类型</a:t>
                      </a:r>
                      <a:endParaRPr lang="zh-CN" altLang="en-US" sz="700" b="1" dirty="0">
                        <a:solidFill>
                          <a:schemeClr val="tx1"/>
                        </a:solidFill>
                        <a:effectLst/>
                        <a:latin typeface="微软雅黑" panose="020B0503020204020204" charset="-122"/>
                        <a:ea typeface="微软雅黑" panose="020B0503020204020204" charset="-122"/>
                      </a:endParaRP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zh-CN" altLang="en-US" sz="700" b="1" dirty="0">
                          <a:solidFill>
                            <a:schemeClr val="tx1"/>
                          </a:solidFill>
                          <a:effectLst/>
                        </a:rPr>
                        <a:t>字段说明</a:t>
                      </a:r>
                      <a:endParaRPr lang="zh-CN" altLang="en-US" sz="700" b="1" dirty="0">
                        <a:solidFill>
                          <a:schemeClr val="tx1"/>
                        </a:solidFill>
                        <a:effectLst/>
                        <a:latin typeface="微软雅黑" panose="020B0503020204020204" charset="-122"/>
                        <a:ea typeface="微软雅黑" panose="020B0503020204020204" charset="-122"/>
                      </a:endParaRP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146667">
                <a:tc>
                  <a:txBody>
                    <a:bodyPr/>
                    <a:lstStyle/>
                    <a:p>
                      <a:pPr algn="ctr" latinLnBrk="0"/>
                      <a:r>
                        <a:rPr lang="en-US" sz="700" dirty="0">
                          <a:solidFill>
                            <a:schemeClr val="tx1"/>
                          </a:solidFill>
                          <a:effectLst/>
                        </a:rPr>
                        <a:t>link</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dirty="0">
                          <a:solidFill>
                            <a:schemeClr val="tx1"/>
                          </a:solidFill>
                          <a:effectLst/>
                        </a:rPr>
                        <a:t>字符型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a:solidFill>
                            <a:schemeClr val="tx1"/>
                          </a:solidFill>
                          <a:effectLst/>
                        </a:rPr>
                        <a:t>租房信息链接</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46667">
                <a:tc>
                  <a:txBody>
                    <a:bodyPr/>
                    <a:lstStyle/>
                    <a:p>
                      <a:pPr algn="ctr" latinLnBrk="0"/>
                      <a:r>
                        <a:rPr lang="zh-CN" altLang="en-US" sz="700" dirty="0">
                          <a:solidFill>
                            <a:schemeClr val="tx1"/>
                          </a:solidFill>
                          <a:effectLst/>
                        </a:rPr>
                        <a:t>租房网站名称</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dirty="0">
                          <a:solidFill>
                            <a:schemeClr val="tx1"/>
                          </a:solidFill>
                          <a:effectLst/>
                        </a:rPr>
                        <a:t>字符型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a:solidFill>
                            <a:schemeClr val="tx1"/>
                          </a:solidFill>
                          <a:effectLst/>
                        </a:rPr>
                        <a:t>分为房天下、</a:t>
                      </a:r>
                      <a:r>
                        <a:rPr lang="en-US" altLang="zh-CN" sz="700">
                          <a:solidFill>
                            <a:schemeClr val="tx1"/>
                          </a:solidFill>
                          <a:effectLst/>
                        </a:rPr>
                        <a:t>58</a:t>
                      </a:r>
                      <a:r>
                        <a:rPr lang="zh-CN" altLang="en-US" sz="700">
                          <a:solidFill>
                            <a:schemeClr val="tx1"/>
                          </a:solidFill>
                          <a:effectLst/>
                        </a:rPr>
                        <a:t>同城、赶集网</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46667">
                <a:tc>
                  <a:txBody>
                    <a:bodyPr/>
                    <a:lstStyle/>
                    <a:p>
                      <a:pPr algn="ctr" latinLnBrk="0"/>
                      <a:r>
                        <a:rPr lang="zh-CN" altLang="en-US" sz="700" dirty="0">
                          <a:solidFill>
                            <a:schemeClr val="tx1"/>
                          </a:solidFill>
                          <a:effectLst/>
                        </a:rPr>
                        <a:t>小区</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字符型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a:solidFill>
                            <a:schemeClr val="tx1"/>
                          </a:solidFill>
                          <a:effectLst/>
                        </a:rPr>
                        <a:t>小区名称</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2828">
                <a:tc>
                  <a:txBody>
                    <a:bodyPr/>
                    <a:lstStyle/>
                    <a:p>
                      <a:pPr algn="ctr" latinLnBrk="0"/>
                      <a:r>
                        <a:rPr lang="zh-CN" altLang="en-US" sz="700">
                          <a:solidFill>
                            <a:schemeClr val="tx1"/>
                          </a:solidFill>
                          <a:effectLst/>
                        </a:rPr>
                        <a:t>详细地址</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dirty="0">
                          <a:solidFill>
                            <a:schemeClr val="tx1"/>
                          </a:solidFill>
                          <a:effectLst/>
                        </a:rPr>
                        <a:t>字符型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出租房屋的详细地址</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2828">
                <a:tc>
                  <a:txBody>
                    <a:bodyPr/>
                    <a:lstStyle/>
                    <a:p>
                      <a:pPr algn="ctr" latinLnBrk="0"/>
                      <a:r>
                        <a:rPr lang="zh-CN" altLang="en-US" sz="700" dirty="0">
                          <a:solidFill>
                            <a:schemeClr val="tx1"/>
                          </a:solidFill>
                          <a:effectLst/>
                        </a:rPr>
                        <a:t>城市</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dirty="0">
                          <a:solidFill>
                            <a:schemeClr val="tx1"/>
                          </a:solidFill>
                          <a:effectLst/>
                        </a:rPr>
                        <a:t>字符型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来自北京、上海、深圳三个城市</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46667">
                <a:tc>
                  <a:txBody>
                    <a:bodyPr/>
                    <a:lstStyle/>
                    <a:p>
                      <a:pPr algn="ctr" latinLnBrk="0"/>
                      <a:r>
                        <a:rPr lang="zh-CN" altLang="en-US" sz="700" dirty="0">
                          <a:solidFill>
                            <a:schemeClr val="tx1"/>
                          </a:solidFill>
                          <a:effectLst/>
                        </a:rPr>
                        <a:t>区</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字符型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出租房屋所在区</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46667">
                <a:tc>
                  <a:txBody>
                    <a:bodyPr/>
                    <a:lstStyle/>
                    <a:p>
                      <a:pPr algn="ctr" latinLnBrk="0"/>
                      <a:r>
                        <a:rPr lang="zh-CN" altLang="en-US" sz="700">
                          <a:solidFill>
                            <a:schemeClr val="tx1"/>
                          </a:solidFill>
                          <a:effectLst/>
                        </a:rPr>
                        <a:t>价格</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dirty="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每月价格</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46667">
                <a:tc>
                  <a:txBody>
                    <a:bodyPr/>
                    <a:lstStyle/>
                    <a:p>
                      <a:pPr algn="ctr" latinLnBrk="0"/>
                      <a:r>
                        <a:rPr lang="zh-CN" altLang="en-US" sz="700">
                          <a:solidFill>
                            <a:schemeClr val="tx1"/>
                          </a:solidFill>
                          <a:effectLst/>
                        </a:rPr>
                        <a:t>室</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房间数</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46667">
                <a:tc>
                  <a:txBody>
                    <a:bodyPr/>
                    <a:lstStyle/>
                    <a:p>
                      <a:pPr algn="ctr" latinLnBrk="0"/>
                      <a:r>
                        <a:rPr lang="zh-CN" altLang="en-US" sz="700">
                          <a:solidFill>
                            <a:schemeClr val="tx1"/>
                          </a:solidFill>
                          <a:effectLst/>
                        </a:rPr>
                        <a:t>卫</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a:solidFill>
                            <a:schemeClr val="tx1"/>
                          </a:solidFill>
                          <a:effectLst/>
                        </a:rPr>
                        <a:t>洗手间个数</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146667">
                <a:tc>
                  <a:txBody>
                    <a:bodyPr/>
                    <a:lstStyle/>
                    <a:p>
                      <a:pPr algn="ctr" latinLnBrk="0"/>
                      <a:r>
                        <a:rPr lang="zh-CN" altLang="en-US" sz="700">
                          <a:solidFill>
                            <a:schemeClr val="tx1"/>
                          </a:solidFill>
                          <a:effectLst/>
                        </a:rPr>
                        <a:t>厅</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dirty="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厅的个数</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146667">
                <a:tc>
                  <a:txBody>
                    <a:bodyPr/>
                    <a:lstStyle/>
                    <a:p>
                      <a:pPr algn="ctr" latinLnBrk="0"/>
                      <a:r>
                        <a:rPr lang="zh-CN" altLang="en-US" sz="700">
                          <a:solidFill>
                            <a:schemeClr val="tx1"/>
                          </a:solidFill>
                          <a:effectLst/>
                        </a:rPr>
                        <a:t>面积</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a:solidFill>
                            <a:schemeClr val="tx1"/>
                          </a:solidFill>
                          <a:effectLst/>
                        </a:rPr>
                        <a:t>总面积</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146667">
                <a:tc>
                  <a:txBody>
                    <a:bodyPr/>
                    <a:lstStyle/>
                    <a:p>
                      <a:pPr algn="ctr" latinLnBrk="0"/>
                      <a:r>
                        <a:rPr lang="zh-CN" altLang="en-US" sz="700">
                          <a:solidFill>
                            <a:schemeClr val="tx1"/>
                          </a:solidFill>
                          <a:effectLst/>
                        </a:rPr>
                        <a:t>朝向</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字符型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房屋朝向</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146667">
                <a:tc>
                  <a:txBody>
                    <a:bodyPr/>
                    <a:lstStyle/>
                    <a:p>
                      <a:pPr algn="ctr" latinLnBrk="0"/>
                      <a:r>
                        <a:rPr lang="zh-CN" altLang="en-US" sz="700">
                          <a:solidFill>
                            <a:schemeClr val="tx1"/>
                          </a:solidFill>
                          <a:effectLst/>
                        </a:rPr>
                        <a:t>所属楼层</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dirty="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dirty="0">
                          <a:solidFill>
                            <a:schemeClr val="tx1"/>
                          </a:solidFill>
                          <a:effectLst/>
                        </a:rPr>
                        <a:t>1=</a:t>
                      </a:r>
                      <a:r>
                        <a:rPr lang="zh-CN" altLang="en-US" sz="700" dirty="0">
                          <a:solidFill>
                            <a:schemeClr val="tx1"/>
                          </a:solidFill>
                          <a:effectLst/>
                        </a:rPr>
                        <a:t>地下，</a:t>
                      </a:r>
                      <a:r>
                        <a:rPr lang="en-US" altLang="zh-CN" sz="700" dirty="0">
                          <a:solidFill>
                            <a:schemeClr val="tx1"/>
                          </a:solidFill>
                          <a:effectLst/>
                        </a:rPr>
                        <a:t>2=</a:t>
                      </a:r>
                      <a:r>
                        <a:rPr lang="zh-CN" altLang="en-US" sz="700" dirty="0">
                          <a:solidFill>
                            <a:schemeClr val="tx1"/>
                          </a:solidFill>
                          <a:effectLst/>
                        </a:rPr>
                        <a:t>低层，</a:t>
                      </a:r>
                      <a:r>
                        <a:rPr lang="en-US" altLang="zh-CN" sz="700" dirty="0">
                          <a:solidFill>
                            <a:schemeClr val="tx1"/>
                          </a:solidFill>
                          <a:effectLst/>
                        </a:rPr>
                        <a:t>3=</a:t>
                      </a:r>
                      <a:r>
                        <a:rPr lang="zh-CN" altLang="en-US" sz="700" dirty="0">
                          <a:solidFill>
                            <a:schemeClr val="tx1"/>
                          </a:solidFill>
                          <a:effectLst/>
                        </a:rPr>
                        <a:t>中层，</a:t>
                      </a:r>
                      <a:r>
                        <a:rPr lang="en-US" altLang="zh-CN" sz="700" dirty="0">
                          <a:solidFill>
                            <a:schemeClr val="tx1"/>
                          </a:solidFill>
                          <a:effectLst/>
                        </a:rPr>
                        <a:t>4=</a:t>
                      </a:r>
                      <a:r>
                        <a:rPr lang="zh-CN" altLang="en-US" sz="700" dirty="0">
                          <a:solidFill>
                            <a:schemeClr val="tx1"/>
                          </a:solidFill>
                          <a:effectLst/>
                        </a:rPr>
                        <a:t>高层</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146667">
                <a:tc>
                  <a:txBody>
                    <a:bodyPr/>
                    <a:lstStyle/>
                    <a:p>
                      <a:pPr algn="ctr" latinLnBrk="0"/>
                      <a:r>
                        <a:rPr lang="zh-CN" altLang="en-US" sz="700" dirty="0">
                          <a:solidFill>
                            <a:schemeClr val="tx1"/>
                          </a:solidFill>
                          <a:effectLst/>
                        </a:rPr>
                        <a:t>总楼层</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总楼层数</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146667">
                <a:tc>
                  <a:txBody>
                    <a:bodyPr/>
                    <a:lstStyle/>
                    <a:p>
                      <a:pPr algn="ctr" latinLnBrk="0"/>
                      <a:r>
                        <a:rPr lang="zh-CN" altLang="en-US" sz="700">
                          <a:solidFill>
                            <a:schemeClr val="tx1"/>
                          </a:solidFill>
                          <a:effectLst/>
                        </a:rPr>
                        <a:t>是否有阳台</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dirty="0">
                          <a:solidFill>
                            <a:schemeClr val="tx1"/>
                          </a:solidFill>
                          <a:effectLst/>
                        </a:rPr>
                        <a:t>0=</a:t>
                      </a:r>
                      <a:r>
                        <a:rPr lang="zh-CN" altLang="en-US" sz="700" dirty="0">
                          <a:solidFill>
                            <a:schemeClr val="tx1"/>
                          </a:solidFill>
                          <a:effectLst/>
                        </a:rPr>
                        <a:t>没有，</a:t>
                      </a:r>
                      <a:r>
                        <a:rPr lang="en-US" altLang="zh-CN" sz="700" dirty="0">
                          <a:solidFill>
                            <a:schemeClr val="tx1"/>
                          </a:solidFill>
                          <a:effectLst/>
                        </a:rPr>
                        <a:t>1=</a:t>
                      </a:r>
                      <a:r>
                        <a:rPr lang="zh-CN" altLang="en-US" sz="700" dirty="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163195">
                <a:tc>
                  <a:txBody>
                    <a:bodyPr/>
                    <a:lstStyle/>
                    <a:p>
                      <a:pPr algn="ctr" latinLnBrk="0"/>
                      <a:r>
                        <a:rPr lang="zh-CN" altLang="en-US" sz="700" dirty="0">
                          <a:solidFill>
                            <a:schemeClr val="tx1"/>
                          </a:solidFill>
                          <a:effectLst/>
                        </a:rPr>
                        <a:t>信息发布人类型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dirty="0">
                          <a:solidFill>
                            <a:schemeClr val="tx1"/>
                          </a:solidFill>
                          <a:effectLst/>
                        </a:rPr>
                        <a:t>0=</a:t>
                      </a:r>
                      <a:r>
                        <a:rPr lang="zh-CN" altLang="en-US" sz="700" dirty="0">
                          <a:solidFill>
                            <a:schemeClr val="tx1"/>
                          </a:solidFill>
                          <a:effectLst/>
                        </a:rPr>
                        <a:t>经纪人，</a:t>
                      </a:r>
                      <a:r>
                        <a:rPr lang="en-US" altLang="zh-CN" sz="700" dirty="0">
                          <a:solidFill>
                            <a:schemeClr val="tx1"/>
                          </a:solidFill>
                          <a:effectLst/>
                        </a:rPr>
                        <a:t>1=</a:t>
                      </a:r>
                      <a:r>
                        <a:rPr lang="zh-CN" altLang="en-US" sz="700" dirty="0">
                          <a:solidFill>
                            <a:schemeClr val="tx1"/>
                          </a:solidFill>
                          <a:effectLst/>
                        </a:rPr>
                        <a:t>个人</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146667">
                <a:tc>
                  <a:txBody>
                    <a:bodyPr/>
                    <a:lstStyle/>
                    <a:p>
                      <a:pPr algn="ctr" latinLnBrk="0"/>
                      <a:r>
                        <a:rPr lang="zh-CN" altLang="en-US" sz="700">
                          <a:solidFill>
                            <a:schemeClr val="tx1"/>
                          </a:solidFill>
                          <a:effectLst/>
                        </a:rPr>
                        <a:t>是否有床</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dirty="0">
                          <a:solidFill>
                            <a:schemeClr val="tx1"/>
                          </a:solidFill>
                          <a:effectLst/>
                        </a:rPr>
                        <a:t>0=</a:t>
                      </a:r>
                      <a:r>
                        <a:rPr lang="zh-CN" altLang="en-US" sz="700" dirty="0">
                          <a:solidFill>
                            <a:schemeClr val="tx1"/>
                          </a:solidFill>
                          <a:effectLst/>
                        </a:rPr>
                        <a:t>没有，</a:t>
                      </a:r>
                      <a:r>
                        <a:rPr lang="en-US" altLang="zh-CN" sz="700" dirty="0">
                          <a:solidFill>
                            <a:schemeClr val="tx1"/>
                          </a:solidFill>
                          <a:effectLst/>
                        </a:rPr>
                        <a:t>1=</a:t>
                      </a:r>
                      <a:r>
                        <a:rPr lang="zh-CN" altLang="en-US" sz="700" dirty="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146667">
                <a:tc>
                  <a:txBody>
                    <a:bodyPr/>
                    <a:lstStyle/>
                    <a:p>
                      <a:pPr algn="ctr" latinLnBrk="0"/>
                      <a:r>
                        <a:rPr lang="zh-CN" altLang="en-US" sz="700">
                          <a:solidFill>
                            <a:schemeClr val="tx1"/>
                          </a:solidFill>
                          <a:effectLst/>
                        </a:rPr>
                        <a:t>是否有衣柜</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dirty="0">
                          <a:solidFill>
                            <a:schemeClr val="tx1"/>
                          </a:solidFill>
                          <a:effectLst/>
                        </a:rPr>
                        <a:t>0=</a:t>
                      </a:r>
                      <a:r>
                        <a:rPr lang="zh-CN" altLang="en-US" sz="700" dirty="0">
                          <a:solidFill>
                            <a:schemeClr val="tx1"/>
                          </a:solidFill>
                          <a:effectLst/>
                        </a:rPr>
                        <a:t>没有，</a:t>
                      </a:r>
                      <a:r>
                        <a:rPr lang="en-US" altLang="zh-CN" sz="700" dirty="0">
                          <a:solidFill>
                            <a:schemeClr val="tx1"/>
                          </a:solidFill>
                          <a:effectLst/>
                        </a:rPr>
                        <a:t>1=</a:t>
                      </a:r>
                      <a:r>
                        <a:rPr lang="zh-CN" altLang="en-US" sz="700" dirty="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146667">
                <a:tc>
                  <a:txBody>
                    <a:bodyPr/>
                    <a:lstStyle/>
                    <a:p>
                      <a:pPr algn="ctr" latinLnBrk="0"/>
                      <a:r>
                        <a:rPr lang="zh-CN" altLang="en-US" sz="700">
                          <a:solidFill>
                            <a:schemeClr val="tx1"/>
                          </a:solidFill>
                          <a:effectLst/>
                        </a:rPr>
                        <a:t>是否有沙发</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dirty="0">
                          <a:solidFill>
                            <a:schemeClr val="tx1"/>
                          </a:solidFill>
                          <a:effectLst/>
                        </a:rPr>
                        <a:t>0=</a:t>
                      </a:r>
                      <a:r>
                        <a:rPr lang="zh-CN" altLang="en-US" sz="700" dirty="0">
                          <a:solidFill>
                            <a:schemeClr val="tx1"/>
                          </a:solidFill>
                          <a:effectLst/>
                        </a:rPr>
                        <a:t>没有，</a:t>
                      </a:r>
                      <a:r>
                        <a:rPr lang="en-US" altLang="zh-CN" sz="700" dirty="0">
                          <a:solidFill>
                            <a:schemeClr val="tx1"/>
                          </a:solidFill>
                          <a:effectLst/>
                        </a:rPr>
                        <a:t>1=</a:t>
                      </a:r>
                      <a:r>
                        <a:rPr lang="zh-CN" altLang="en-US" sz="700" dirty="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146667">
                <a:tc>
                  <a:txBody>
                    <a:bodyPr/>
                    <a:lstStyle/>
                    <a:p>
                      <a:pPr algn="ctr" latinLnBrk="0"/>
                      <a:r>
                        <a:rPr lang="zh-CN" altLang="en-US" sz="700">
                          <a:solidFill>
                            <a:schemeClr val="tx1"/>
                          </a:solidFill>
                          <a:effectLst/>
                        </a:rPr>
                        <a:t>是否有电视</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dirty="0">
                          <a:solidFill>
                            <a:schemeClr val="tx1"/>
                          </a:solidFill>
                          <a:effectLst/>
                        </a:rPr>
                        <a:t>0=</a:t>
                      </a:r>
                      <a:r>
                        <a:rPr lang="zh-CN" altLang="en-US" sz="700" dirty="0">
                          <a:solidFill>
                            <a:schemeClr val="tx1"/>
                          </a:solidFill>
                          <a:effectLst/>
                        </a:rPr>
                        <a:t>没有，</a:t>
                      </a:r>
                      <a:r>
                        <a:rPr lang="en-US" altLang="zh-CN" sz="700" dirty="0">
                          <a:solidFill>
                            <a:schemeClr val="tx1"/>
                          </a:solidFill>
                          <a:effectLst/>
                        </a:rPr>
                        <a:t>1=</a:t>
                      </a:r>
                      <a:r>
                        <a:rPr lang="zh-CN" altLang="en-US" sz="700" dirty="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r h="146667">
                <a:tc>
                  <a:txBody>
                    <a:bodyPr/>
                    <a:lstStyle/>
                    <a:p>
                      <a:pPr algn="ctr" latinLnBrk="0"/>
                      <a:r>
                        <a:rPr lang="zh-CN" altLang="en-US" sz="700">
                          <a:solidFill>
                            <a:schemeClr val="tx1"/>
                          </a:solidFill>
                          <a:effectLst/>
                        </a:rPr>
                        <a:t>是否有冰箱</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dirty="0">
                          <a:solidFill>
                            <a:schemeClr val="tx1"/>
                          </a:solidFill>
                          <a:effectLst/>
                        </a:rPr>
                        <a:t>0=</a:t>
                      </a:r>
                      <a:r>
                        <a:rPr lang="zh-CN" altLang="en-US" sz="700" dirty="0">
                          <a:solidFill>
                            <a:schemeClr val="tx1"/>
                          </a:solidFill>
                          <a:effectLst/>
                        </a:rPr>
                        <a:t>没有，</a:t>
                      </a:r>
                      <a:r>
                        <a:rPr lang="en-US" altLang="zh-CN" sz="700" dirty="0">
                          <a:solidFill>
                            <a:schemeClr val="tx1"/>
                          </a:solidFill>
                          <a:effectLst/>
                        </a:rPr>
                        <a:t>1=</a:t>
                      </a:r>
                      <a:r>
                        <a:rPr lang="zh-CN" altLang="en-US" sz="700" dirty="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1"/>
                  </a:ext>
                </a:extLst>
              </a:tr>
              <a:tr h="146667">
                <a:tc>
                  <a:txBody>
                    <a:bodyPr/>
                    <a:lstStyle/>
                    <a:p>
                      <a:pPr algn="ctr" latinLnBrk="0"/>
                      <a:r>
                        <a:rPr lang="zh-CN" altLang="en-US" sz="700">
                          <a:solidFill>
                            <a:schemeClr val="tx1"/>
                          </a:solidFill>
                          <a:effectLst/>
                        </a:rPr>
                        <a:t>是否有洗衣机</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a:solidFill>
                            <a:schemeClr val="tx1"/>
                          </a:solidFill>
                          <a:effectLst/>
                        </a:rPr>
                        <a:t>0=</a:t>
                      </a:r>
                      <a:r>
                        <a:rPr lang="zh-CN" altLang="en-US" sz="700">
                          <a:solidFill>
                            <a:schemeClr val="tx1"/>
                          </a:solidFill>
                          <a:effectLst/>
                        </a:rPr>
                        <a:t>没有，</a:t>
                      </a:r>
                      <a:r>
                        <a:rPr lang="en-US" altLang="zh-CN" sz="700">
                          <a:solidFill>
                            <a:schemeClr val="tx1"/>
                          </a:solidFill>
                          <a:effectLst/>
                        </a:rPr>
                        <a:t>1=</a:t>
                      </a:r>
                      <a:r>
                        <a:rPr lang="zh-CN" altLang="en-US" sz="70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2"/>
                  </a:ext>
                </a:extLst>
              </a:tr>
              <a:tr h="146667">
                <a:tc>
                  <a:txBody>
                    <a:bodyPr/>
                    <a:lstStyle/>
                    <a:p>
                      <a:pPr algn="ctr" latinLnBrk="0"/>
                      <a:r>
                        <a:rPr lang="zh-CN" altLang="en-US" sz="700">
                          <a:solidFill>
                            <a:schemeClr val="tx1"/>
                          </a:solidFill>
                          <a:effectLst/>
                        </a:rPr>
                        <a:t>是否有空调</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a:solidFill>
                            <a:schemeClr val="tx1"/>
                          </a:solidFill>
                          <a:effectLst/>
                        </a:rPr>
                        <a:t>0=</a:t>
                      </a:r>
                      <a:r>
                        <a:rPr lang="zh-CN" altLang="en-US" sz="700">
                          <a:solidFill>
                            <a:schemeClr val="tx1"/>
                          </a:solidFill>
                          <a:effectLst/>
                        </a:rPr>
                        <a:t>没有，</a:t>
                      </a:r>
                      <a:r>
                        <a:rPr lang="en-US" altLang="zh-CN" sz="700">
                          <a:solidFill>
                            <a:schemeClr val="tx1"/>
                          </a:solidFill>
                          <a:effectLst/>
                        </a:rPr>
                        <a:t>1=</a:t>
                      </a:r>
                      <a:r>
                        <a:rPr lang="zh-CN" altLang="en-US" sz="70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3"/>
                  </a:ext>
                </a:extLst>
              </a:tr>
              <a:tr h="146667">
                <a:tc>
                  <a:txBody>
                    <a:bodyPr/>
                    <a:lstStyle/>
                    <a:p>
                      <a:pPr algn="ctr" latinLnBrk="0"/>
                      <a:r>
                        <a:rPr lang="zh-CN" altLang="en-US" sz="700">
                          <a:solidFill>
                            <a:schemeClr val="tx1"/>
                          </a:solidFill>
                          <a:effectLst/>
                        </a:rPr>
                        <a:t>是否有热水器</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dirty="0">
                          <a:solidFill>
                            <a:schemeClr val="tx1"/>
                          </a:solidFill>
                          <a:effectLst/>
                        </a:rPr>
                        <a:t>0=</a:t>
                      </a:r>
                      <a:r>
                        <a:rPr lang="zh-CN" altLang="en-US" sz="700" dirty="0">
                          <a:solidFill>
                            <a:schemeClr val="tx1"/>
                          </a:solidFill>
                          <a:effectLst/>
                        </a:rPr>
                        <a:t>没有，</a:t>
                      </a:r>
                      <a:r>
                        <a:rPr lang="en-US" altLang="zh-CN" sz="700" dirty="0">
                          <a:solidFill>
                            <a:schemeClr val="tx1"/>
                          </a:solidFill>
                          <a:effectLst/>
                        </a:rPr>
                        <a:t>1=</a:t>
                      </a:r>
                      <a:r>
                        <a:rPr lang="zh-CN" altLang="en-US" sz="700" dirty="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4"/>
                  </a:ext>
                </a:extLst>
              </a:tr>
              <a:tr h="146667">
                <a:tc>
                  <a:txBody>
                    <a:bodyPr/>
                    <a:lstStyle/>
                    <a:p>
                      <a:pPr algn="ctr" latinLnBrk="0"/>
                      <a:r>
                        <a:rPr lang="zh-CN" altLang="en-US" sz="700">
                          <a:solidFill>
                            <a:schemeClr val="tx1"/>
                          </a:solidFill>
                          <a:effectLst/>
                        </a:rPr>
                        <a:t>是否有宽带</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a:solidFill>
                            <a:schemeClr val="tx1"/>
                          </a:solidFill>
                          <a:effectLst/>
                        </a:rPr>
                        <a:t>0=</a:t>
                      </a:r>
                      <a:r>
                        <a:rPr lang="zh-CN" altLang="en-US" sz="700">
                          <a:solidFill>
                            <a:schemeClr val="tx1"/>
                          </a:solidFill>
                          <a:effectLst/>
                        </a:rPr>
                        <a:t>没有，</a:t>
                      </a:r>
                      <a:r>
                        <a:rPr lang="en-US" altLang="zh-CN" sz="700">
                          <a:solidFill>
                            <a:schemeClr val="tx1"/>
                          </a:solidFill>
                          <a:effectLst/>
                        </a:rPr>
                        <a:t>1=</a:t>
                      </a:r>
                      <a:r>
                        <a:rPr lang="zh-CN" altLang="en-US" sz="70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5"/>
                  </a:ext>
                </a:extLst>
              </a:tr>
              <a:tr h="146667">
                <a:tc>
                  <a:txBody>
                    <a:bodyPr/>
                    <a:lstStyle/>
                    <a:p>
                      <a:pPr algn="ctr" latinLnBrk="0"/>
                      <a:r>
                        <a:rPr lang="zh-CN" altLang="en-US" sz="700">
                          <a:solidFill>
                            <a:schemeClr val="tx1"/>
                          </a:solidFill>
                          <a:effectLst/>
                        </a:rPr>
                        <a:t>是否有燃气</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a:solidFill>
                            <a:schemeClr val="tx1"/>
                          </a:solidFill>
                          <a:effectLst/>
                        </a:rPr>
                        <a:t>0=</a:t>
                      </a:r>
                      <a:r>
                        <a:rPr lang="zh-CN" altLang="en-US" sz="700">
                          <a:solidFill>
                            <a:schemeClr val="tx1"/>
                          </a:solidFill>
                          <a:effectLst/>
                        </a:rPr>
                        <a:t>没有，</a:t>
                      </a:r>
                      <a:r>
                        <a:rPr lang="en-US" altLang="zh-CN" sz="700">
                          <a:solidFill>
                            <a:schemeClr val="tx1"/>
                          </a:solidFill>
                          <a:effectLst/>
                        </a:rPr>
                        <a:t>1=</a:t>
                      </a:r>
                      <a:r>
                        <a:rPr lang="zh-CN" altLang="en-US" sz="70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6"/>
                  </a:ext>
                </a:extLst>
              </a:tr>
              <a:tr h="146667">
                <a:tc>
                  <a:txBody>
                    <a:bodyPr/>
                    <a:lstStyle/>
                    <a:p>
                      <a:pPr algn="ctr" latinLnBrk="0"/>
                      <a:r>
                        <a:rPr lang="zh-CN" altLang="en-US" sz="700">
                          <a:solidFill>
                            <a:schemeClr val="tx1"/>
                          </a:solidFill>
                          <a:effectLst/>
                        </a:rPr>
                        <a:t>是否有暖气</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700" dirty="0">
                          <a:solidFill>
                            <a:schemeClr val="tx1"/>
                          </a:solidFill>
                          <a:effectLst/>
                        </a:rPr>
                        <a:t>0=</a:t>
                      </a:r>
                      <a:r>
                        <a:rPr lang="zh-CN" altLang="en-US" sz="700" dirty="0">
                          <a:solidFill>
                            <a:schemeClr val="tx1"/>
                          </a:solidFill>
                          <a:effectLst/>
                        </a:rPr>
                        <a:t>没有，</a:t>
                      </a:r>
                      <a:r>
                        <a:rPr lang="en-US" altLang="zh-CN" sz="700" dirty="0">
                          <a:solidFill>
                            <a:schemeClr val="tx1"/>
                          </a:solidFill>
                          <a:effectLst/>
                        </a:rPr>
                        <a:t>1=</a:t>
                      </a:r>
                      <a:r>
                        <a:rPr lang="zh-CN" altLang="en-US" sz="700" dirty="0">
                          <a:solidFill>
                            <a:schemeClr val="tx1"/>
                          </a:solidFill>
                          <a:effectLst/>
                        </a:rPr>
                        <a:t>有</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7"/>
                  </a:ext>
                </a:extLst>
              </a:tr>
              <a:tr h="146667">
                <a:tc>
                  <a:txBody>
                    <a:bodyPr/>
                    <a:lstStyle/>
                    <a:p>
                      <a:pPr algn="ctr" latinLnBrk="0"/>
                      <a:r>
                        <a:rPr lang="en-US" sz="700">
                          <a:solidFill>
                            <a:schemeClr val="tx1"/>
                          </a:solidFill>
                          <a:effectLst/>
                        </a:rPr>
                        <a:t>lng</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经度</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8"/>
                  </a:ext>
                </a:extLst>
              </a:tr>
              <a:tr h="146667">
                <a:tc>
                  <a:txBody>
                    <a:bodyPr/>
                    <a:lstStyle/>
                    <a:p>
                      <a:pPr algn="ctr" latinLnBrk="0"/>
                      <a:r>
                        <a:rPr lang="en-US" sz="700">
                          <a:solidFill>
                            <a:schemeClr val="tx1"/>
                          </a:solidFill>
                          <a:effectLst/>
                        </a:rPr>
                        <a:t>lat</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纬度</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9"/>
                  </a:ext>
                </a:extLst>
              </a:tr>
              <a:tr h="162828">
                <a:tc>
                  <a:txBody>
                    <a:bodyPr/>
                    <a:lstStyle/>
                    <a:p>
                      <a:pPr algn="ctr" latinLnBrk="0"/>
                      <a:r>
                        <a:rPr lang="zh-CN" altLang="en-US" sz="700">
                          <a:solidFill>
                            <a:schemeClr val="tx1"/>
                          </a:solidFill>
                          <a:effectLst/>
                        </a:rPr>
                        <a:t>最近学校距离</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周边</a:t>
                      </a:r>
                      <a:r>
                        <a:rPr lang="en-US" altLang="zh-CN" sz="700" dirty="0">
                          <a:solidFill>
                            <a:schemeClr val="tx1"/>
                          </a:solidFill>
                          <a:effectLst/>
                        </a:rPr>
                        <a:t>3km</a:t>
                      </a:r>
                      <a:r>
                        <a:rPr lang="zh-CN" altLang="en-US" sz="700" dirty="0">
                          <a:solidFill>
                            <a:schemeClr val="tx1"/>
                          </a:solidFill>
                          <a:effectLst/>
                        </a:rPr>
                        <a:t>内的最近学校距离</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30"/>
                  </a:ext>
                </a:extLst>
              </a:tr>
              <a:tr h="146667">
                <a:tc>
                  <a:txBody>
                    <a:bodyPr/>
                    <a:lstStyle/>
                    <a:p>
                      <a:pPr algn="ctr" latinLnBrk="0"/>
                      <a:r>
                        <a:rPr lang="zh-CN" altLang="en-US" sz="700">
                          <a:solidFill>
                            <a:schemeClr val="tx1"/>
                          </a:solidFill>
                          <a:effectLst/>
                        </a:rPr>
                        <a:t>周边学校个数</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周边</a:t>
                      </a:r>
                      <a:r>
                        <a:rPr lang="en-US" altLang="zh-CN" sz="700" dirty="0">
                          <a:solidFill>
                            <a:schemeClr val="tx1"/>
                          </a:solidFill>
                          <a:effectLst/>
                        </a:rPr>
                        <a:t>3km</a:t>
                      </a:r>
                      <a:r>
                        <a:rPr lang="zh-CN" altLang="en-US" sz="700" dirty="0">
                          <a:solidFill>
                            <a:schemeClr val="tx1"/>
                          </a:solidFill>
                          <a:effectLst/>
                        </a:rPr>
                        <a:t>内的学校个数</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31"/>
                  </a:ext>
                </a:extLst>
              </a:tr>
              <a:tr h="146667">
                <a:tc>
                  <a:txBody>
                    <a:bodyPr/>
                    <a:lstStyle/>
                    <a:p>
                      <a:pPr algn="ctr" latinLnBrk="0"/>
                      <a:r>
                        <a:rPr lang="zh-CN" altLang="en-US" sz="700">
                          <a:solidFill>
                            <a:schemeClr val="tx1"/>
                          </a:solidFill>
                          <a:effectLst/>
                        </a:rPr>
                        <a:t>最近医院距离</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周边</a:t>
                      </a:r>
                      <a:r>
                        <a:rPr lang="en-US" altLang="zh-CN" sz="700" dirty="0">
                          <a:solidFill>
                            <a:schemeClr val="tx1"/>
                          </a:solidFill>
                          <a:effectLst/>
                        </a:rPr>
                        <a:t>5km</a:t>
                      </a:r>
                      <a:r>
                        <a:rPr lang="zh-CN" altLang="en-US" sz="700" dirty="0">
                          <a:solidFill>
                            <a:schemeClr val="tx1"/>
                          </a:solidFill>
                          <a:effectLst/>
                        </a:rPr>
                        <a:t>内的最近医院距离</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32"/>
                  </a:ext>
                </a:extLst>
              </a:tr>
              <a:tr h="162828">
                <a:tc>
                  <a:txBody>
                    <a:bodyPr/>
                    <a:lstStyle/>
                    <a:p>
                      <a:pPr algn="ctr" latinLnBrk="0"/>
                      <a:r>
                        <a:rPr lang="zh-CN" altLang="en-US" sz="700" dirty="0">
                          <a:solidFill>
                            <a:schemeClr val="tx1"/>
                          </a:solidFill>
                          <a:effectLst/>
                        </a:rPr>
                        <a:t>周边医院个数</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700" dirty="0">
                          <a:solidFill>
                            <a:schemeClr val="tx1"/>
                          </a:solidFill>
                          <a:effectLst/>
                        </a:rPr>
                        <a:t>数值型</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700" dirty="0">
                          <a:solidFill>
                            <a:schemeClr val="tx1"/>
                          </a:solidFill>
                          <a:effectLst/>
                        </a:rPr>
                        <a:t>周边</a:t>
                      </a:r>
                      <a:r>
                        <a:rPr lang="en-US" altLang="zh-CN" sz="700" dirty="0">
                          <a:solidFill>
                            <a:schemeClr val="tx1"/>
                          </a:solidFill>
                          <a:effectLst/>
                        </a:rPr>
                        <a:t>5km</a:t>
                      </a:r>
                      <a:r>
                        <a:rPr lang="zh-CN" altLang="en-US" sz="700" dirty="0">
                          <a:solidFill>
                            <a:schemeClr val="tx1"/>
                          </a:solidFill>
                          <a:effectLst/>
                        </a:rPr>
                        <a:t>内的医院个数</a:t>
                      </a:r>
                    </a:p>
                  </a:txBody>
                  <a:tcPr marL="23252" marR="23252" marT="16276" marB="162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33"/>
                  </a:ext>
                </a:extLst>
              </a:tr>
            </a:tbl>
          </a:graphicData>
        </a:graphic>
      </p:graphicFrame>
      <p:sp>
        <p:nvSpPr>
          <p:cNvPr id="7" name="矩形 6"/>
          <p:cNvSpPr/>
          <p:nvPr/>
        </p:nvSpPr>
        <p:spPr>
          <a:xfrm>
            <a:off x="759460" y="2343150"/>
            <a:ext cx="1047750" cy="72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Times New Roman" panose="02020603050405020304" pitchFamily="18" charset="0"/>
                <a:cs typeface="Times New Roman" panose="02020603050405020304" pitchFamily="18" charset="0"/>
              </a:rPr>
              <a:t>数据类型</a:t>
            </a:r>
            <a:endParaRPr lang="en-US" altLang="zh-CN" sz="1200" dirty="0">
              <a:latin typeface="Times New Roman" panose="02020603050405020304" pitchFamily="18" charset="0"/>
              <a:cs typeface="Times New Roman" panose="02020603050405020304" pitchFamily="18" charset="0"/>
            </a:endParaRPr>
          </a:p>
          <a:p>
            <a:pPr algn="ctr">
              <a:lnSpc>
                <a:spcPct val="150000"/>
              </a:lnSpc>
            </a:pPr>
            <a:r>
              <a:rPr lang="zh-CN" altLang="en-US" sz="1200" dirty="0">
                <a:latin typeface="Times New Roman" panose="02020603050405020304" pitchFamily="18" charset="0"/>
                <a:cs typeface="Times New Roman" panose="02020603050405020304" pitchFamily="18" charset="0"/>
              </a:rPr>
              <a:t>表格数据</a:t>
            </a:r>
          </a:p>
        </p:txBody>
      </p:sp>
      <p:sp>
        <p:nvSpPr>
          <p:cNvPr id="10" name="矩形 9"/>
          <p:cNvSpPr/>
          <p:nvPr/>
        </p:nvSpPr>
        <p:spPr>
          <a:xfrm>
            <a:off x="2154860" y="2343150"/>
            <a:ext cx="1047750" cy="72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Times New Roman" panose="02020603050405020304" pitchFamily="18" charset="0"/>
                <a:cs typeface="Times New Roman" panose="02020603050405020304" pitchFamily="18" charset="0"/>
              </a:rPr>
              <a:t>数据大小</a:t>
            </a:r>
            <a:endParaRPr lang="en-US" altLang="zh-CN" sz="1200" dirty="0">
              <a:latin typeface="Times New Roman" panose="02020603050405020304" pitchFamily="18" charset="0"/>
              <a:cs typeface="Times New Roman" panose="02020603050405020304" pitchFamily="18" charset="0"/>
            </a:endParaRPr>
          </a:p>
          <a:p>
            <a:pPr algn="ctr">
              <a:lnSpc>
                <a:spcPct val="150000"/>
              </a:lnSpc>
            </a:pPr>
            <a:r>
              <a:rPr lang="en-US" altLang="zh-CN" sz="1200" dirty="0">
                <a:latin typeface="Times New Roman" panose="02020603050405020304" pitchFamily="18" charset="0"/>
                <a:cs typeface="Times New Roman" panose="02020603050405020304" pitchFamily="18" charset="0"/>
              </a:rPr>
              <a:t>7.97MB</a:t>
            </a:r>
            <a:endParaRPr lang="zh-CN" altLang="en-US" sz="1200" dirty="0">
              <a:latin typeface="Times New Roman" panose="02020603050405020304" pitchFamily="18" charset="0"/>
              <a:cs typeface="Times New Roman" panose="02020603050405020304" pitchFamily="18" charset="0"/>
            </a:endParaRPr>
          </a:p>
        </p:txBody>
      </p:sp>
      <p:sp>
        <p:nvSpPr>
          <p:cNvPr id="12" name="矩形 11"/>
          <p:cNvSpPr/>
          <p:nvPr/>
        </p:nvSpPr>
        <p:spPr>
          <a:xfrm>
            <a:off x="3550260" y="2343150"/>
            <a:ext cx="1047750" cy="72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Times New Roman" panose="02020603050405020304" pitchFamily="18" charset="0"/>
                <a:cs typeface="Times New Roman" panose="02020603050405020304" pitchFamily="18" charset="0"/>
              </a:rPr>
              <a:t>字段数</a:t>
            </a:r>
            <a:endParaRPr lang="en-US" altLang="zh-CN" sz="1200" dirty="0">
              <a:latin typeface="Times New Roman" panose="02020603050405020304" pitchFamily="18" charset="0"/>
              <a:cs typeface="Times New Roman" panose="02020603050405020304" pitchFamily="18" charset="0"/>
            </a:endParaRPr>
          </a:p>
          <a:p>
            <a:pPr algn="ctr">
              <a:lnSpc>
                <a:spcPct val="150000"/>
              </a:lnSpc>
            </a:pPr>
            <a:r>
              <a:rPr lang="en-US" altLang="zh-CN" sz="1200" dirty="0">
                <a:latin typeface="Times New Roman" panose="02020603050405020304" pitchFamily="18" charset="0"/>
                <a:cs typeface="Times New Roman" panose="02020603050405020304" pitchFamily="18" charset="0"/>
              </a:rPr>
              <a:t>33</a:t>
            </a:r>
            <a:endParaRPr lang="zh-CN" altLang="en-US" sz="1200" dirty="0">
              <a:latin typeface="Times New Roman" panose="02020603050405020304" pitchFamily="18" charset="0"/>
              <a:cs typeface="Times New Roman" panose="02020603050405020304" pitchFamily="18" charset="0"/>
            </a:endParaRPr>
          </a:p>
        </p:txBody>
      </p:sp>
      <p:sp>
        <p:nvSpPr>
          <p:cNvPr id="14" name="矩形 13"/>
          <p:cNvSpPr/>
          <p:nvPr/>
        </p:nvSpPr>
        <p:spPr>
          <a:xfrm>
            <a:off x="4945660" y="2343150"/>
            <a:ext cx="1047750" cy="72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Times New Roman" panose="02020603050405020304" pitchFamily="18" charset="0"/>
                <a:cs typeface="Times New Roman" panose="02020603050405020304" pitchFamily="18" charset="0"/>
              </a:rPr>
              <a:t>样本数</a:t>
            </a:r>
            <a:endParaRPr lang="en-US" altLang="zh-CN" sz="1200" dirty="0">
              <a:latin typeface="Times New Roman" panose="02020603050405020304" pitchFamily="18" charset="0"/>
              <a:cs typeface="Times New Roman" panose="02020603050405020304" pitchFamily="18" charset="0"/>
            </a:endParaRPr>
          </a:p>
          <a:p>
            <a:pPr algn="ctr">
              <a:lnSpc>
                <a:spcPct val="150000"/>
              </a:lnSpc>
            </a:pPr>
            <a:r>
              <a:rPr lang="en-US" altLang="zh-CN" sz="1200" dirty="0">
                <a:latin typeface="Times New Roman" panose="02020603050405020304" pitchFamily="18" charset="0"/>
                <a:cs typeface="Times New Roman" panose="02020603050405020304" pitchFamily="18" charset="0"/>
              </a:rPr>
              <a:t>18886</a:t>
            </a:r>
            <a:endParaRPr lang="zh-CN" altLang="en-US" sz="12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EA878-7A70-FD74-59A7-E0D15C5CD21B}"/>
              </a:ext>
            </a:extLst>
          </p:cNvPr>
          <p:cNvSpPr>
            <a:spLocks noGrp="1"/>
          </p:cNvSpPr>
          <p:nvPr>
            <p:ph type="title"/>
          </p:nvPr>
        </p:nvSpPr>
        <p:spPr/>
        <p:txBody>
          <a:bodyPr/>
          <a:lstStyle/>
          <a:p>
            <a:r>
              <a:rPr lang="zh-CN" altLang="en-US" sz="3600" b="1">
                <a:latin typeface="宋体" panose="02010600030101010101" pitchFamily="2" charset="-122"/>
                <a:ea typeface="宋体" panose="02010600030101010101" pitchFamily="2" charset="-122"/>
              </a:rPr>
              <a:t>特征工程</a:t>
            </a:r>
            <a:endParaRPr lang="zh-CN" altLang="en-US" sz="3600" b="1"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9A15B080-0C2B-5C9F-1E15-9668B54C9FD2}"/>
              </a:ext>
            </a:extLst>
          </p:cNvPr>
          <p:cNvSpPr txBox="1"/>
          <p:nvPr/>
        </p:nvSpPr>
        <p:spPr>
          <a:xfrm>
            <a:off x="661986" y="1243048"/>
            <a:ext cx="10868027" cy="463075"/>
          </a:xfrm>
          <a:prstGeom prst="rect">
            <a:avLst/>
          </a:prstGeom>
          <a:noFill/>
        </p:spPr>
        <p:txBody>
          <a:bodyPr wrap="square">
            <a:spAutoFit/>
          </a:bodyPr>
          <a:lstStyle/>
          <a:p>
            <a:pPr>
              <a:lnSpc>
                <a:spcPct val="150000"/>
              </a:lnSpc>
            </a:pPr>
            <a:r>
              <a:rPr lang="zh-CN" altLang="en-US" b="0" i="0" dirty="0">
                <a:solidFill>
                  <a:srgbClr val="4D4D4D"/>
                </a:solidFill>
                <a:effectLst/>
                <a:highlight>
                  <a:srgbClr val="FFFFFF"/>
                </a:highlight>
                <a:latin typeface="微软雅黑" panose="020B0503020204020204" pitchFamily="34" charset="-122"/>
                <a:ea typeface="微软雅黑" panose="020B0503020204020204" pitchFamily="34" charset="-122"/>
              </a:rPr>
              <a:t>特征工程</a:t>
            </a:r>
            <a:r>
              <a:rPr lang="zh-CN" altLang="en-US" dirty="0">
                <a:solidFill>
                  <a:srgbClr val="4D4D4D"/>
                </a:solidFill>
                <a:highlight>
                  <a:srgbClr val="FFFFFF"/>
                </a:highlight>
                <a:latin typeface="微软雅黑" panose="020B0503020204020204" pitchFamily="34" charset="-122"/>
                <a:ea typeface="微软雅黑" panose="020B0503020204020204" pitchFamily="34" charset="-122"/>
              </a:rPr>
              <a:t>有助于：</a:t>
            </a:r>
            <a:r>
              <a:rPr lang="zh-CN" altLang="en-US" b="0" i="0" dirty="0">
                <a:solidFill>
                  <a:srgbClr val="4D4D4D"/>
                </a:solidFill>
                <a:effectLst/>
                <a:highlight>
                  <a:srgbClr val="FFFFFF"/>
                </a:highlight>
                <a:latin typeface="微软雅黑" panose="020B0503020204020204" pitchFamily="34" charset="-122"/>
                <a:ea typeface="微软雅黑" panose="020B0503020204020204" pitchFamily="34" charset="-122"/>
              </a:rPr>
              <a:t>提升模型性能；减少过拟合；提高模型解释性；减少计算成本。</a:t>
            </a:r>
            <a:endParaRPr lang="zh-CN" altLang="en-US" dirty="0">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D5FDB33D-6D79-EEF9-D0A8-2816C7DEF521}"/>
              </a:ext>
            </a:extLst>
          </p:cNvPr>
          <p:cNvGrpSpPr/>
          <p:nvPr/>
        </p:nvGrpSpPr>
        <p:grpSpPr>
          <a:xfrm>
            <a:off x="661987" y="2077283"/>
            <a:ext cx="10441441" cy="4216368"/>
            <a:chOff x="661987" y="2324933"/>
            <a:chExt cx="10441441" cy="4216368"/>
          </a:xfrm>
        </p:grpSpPr>
        <p:grpSp>
          <p:nvGrpSpPr>
            <p:cNvPr id="49" name="组合 48">
              <a:extLst>
                <a:ext uri="{FF2B5EF4-FFF2-40B4-BE49-F238E27FC236}">
                  <a16:creationId xmlns:a16="http://schemas.microsoft.com/office/drawing/2014/main" id="{790E9583-6DFD-C353-AD69-C53DB5459510}"/>
                </a:ext>
              </a:extLst>
            </p:cNvPr>
            <p:cNvGrpSpPr/>
            <p:nvPr/>
          </p:nvGrpSpPr>
          <p:grpSpPr>
            <a:xfrm>
              <a:off x="5707011" y="5535396"/>
              <a:ext cx="5084133" cy="1005905"/>
              <a:chOff x="5707011" y="5535396"/>
              <a:chExt cx="5084133" cy="1005905"/>
            </a:xfrm>
          </p:grpSpPr>
          <p:sp>
            <p:nvSpPr>
              <p:cNvPr id="82" name="iṣḷîḓé">
                <a:extLst>
                  <a:ext uri="{FF2B5EF4-FFF2-40B4-BE49-F238E27FC236}">
                    <a16:creationId xmlns:a16="http://schemas.microsoft.com/office/drawing/2014/main" id="{63D2A3E6-2AD7-B7F7-AF26-C27CD495090A}"/>
                  </a:ext>
                </a:extLst>
              </p:cNvPr>
              <p:cNvSpPr/>
              <p:nvPr/>
            </p:nvSpPr>
            <p:spPr>
              <a:xfrm>
                <a:off x="5707011" y="5535396"/>
                <a:ext cx="4837408" cy="1005905"/>
              </a:xfrm>
              <a:prstGeom prst="rect">
                <a:avLst/>
              </a:prstGeom>
              <a:solidFill>
                <a:schemeClr val="bg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GB" sz="1400" b="1" dirty="0">
                  <a:solidFill>
                    <a:schemeClr val="tx1">
                      <a:lumMod val="85000"/>
                      <a:lumOff val="15000"/>
                    </a:schemeClr>
                  </a:solidFill>
                </a:endParaRPr>
              </a:p>
            </p:txBody>
          </p:sp>
          <p:grpSp>
            <p:nvGrpSpPr>
              <p:cNvPr id="83" name="iṧḻídê">
                <a:extLst>
                  <a:ext uri="{FF2B5EF4-FFF2-40B4-BE49-F238E27FC236}">
                    <a16:creationId xmlns:a16="http://schemas.microsoft.com/office/drawing/2014/main" id="{4BAED91E-7355-4231-9655-F92A40E64084}"/>
                  </a:ext>
                </a:extLst>
              </p:cNvPr>
              <p:cNvGrpSpPr/>
              <p:nvPr/>
            </p:nvGrpSpPr>
            <p:grpSpPr>
              <a:xfrm>
                <a:off x="6814230" y="5752147"/>
                <a:ext cx="3976914" cy="660115"/>
                <a:chOff x="1179286" y="2819681"/>
                <a:chExt cx="3976914" cy="660115"/>
              </a:xfrm>
            </p:grpSpPr>
            <p:sp>
              <p:nvSpPr>
                <p:cNvPr id="84" name="íS1îḍé">
                  <a:extLst>
                    <a:ext uri="{FF2B5EF4-FFF2-40B4-BE49-F238E27FC236}">
                      <a16:creationId xmlns:a16="http://schemas.microsoft.com/office/drawing/2014/main" id="{2576F402-1388-6237-D3CD-4F6477725426}"/>
                    </a:ext>
                  </a:extLst>
                </p:cNvPr>
                <p:cNvSpPr txBox="1"/>
                <p:nvPr/>
              </p:nvSpPr>
              <p:spPr>
                <a:xfrm>
                  <a:off x="1179286" y="3186189"/>
                  <a:ext cx="3976914" cy="293607"/>
                </a:xfrm>
                <a:prstGeom prst="rect">
                  <a:avLst/>
                </a:prstGeom>
                <a:noFill/>
              </p:spPr>
              <p:txBody>
                <a:bodyPr wrap="square" rtlCol="0">
                  <a:spAutoFit/>
                </a:bodyPr>
                <a:lstStyle/>
                <a:p>
                  <a:pPr>
                    <a:lnSpc>
                      <a:spcPct val="120000"/>
                    </a:lnSpc>
                  </a:pPr>
                  <a:r>
                    <a:rPr lang="zh-CN" altLang="en-US" sz="1200" dirty="0">
                      <a:latin typeface="Arial" panose="020B0604020202020204" pitchFamily="34" charset="0"/>
                      <a:ea typeface="微软雅黑" panose="020B0503020204020204" pitchFamily="34" charset="-122"/>
                    </a:rPr>
                    <a:t>特征组合或操作，构造出新的特征</a:t>
                  </a:r>
                  <a:endParaRPr lang="en-US" altLang="zh-CN" sz="1200" dirty="0">
                    <a:latin typeface="Arial" panose="020B0604020202020204" pitchFamily="34" charset="0"/>
                    <a:ea typeface="微软雅黑" panose="020B0503020204020204" pitchFamily="34" charset="-122"/>
                  </a:endParaRPr>
                </a:p>
              </p:txBody>
            </p:sp>
            <p:sp>
              <p:nvSpPr>
                <p:cNvPr id="85" name="ïŝlîḑê">
                  <a:extLst>
                    <a:ext uri="{FF2B5EF4-FFF2-40B4-BE49-F238E27FC236}">
                      <a16:creationId xmlns:a16="http://schemas.microsoft.com/office/drawing/2014/main" id="{6987E4CD-930C-E699-7997-33E1AFCC266B}"/>
                    </a:ext>
                  </a:extLst>
                </p:cNvPr>
                <p:cNvSpPr txBox="1"/>
                <p:nvPr/>
              </p:nvSpPr>
              <p:spPr>
                <a:xfrm>
                  <a:off x="1180063" y="2819681"/>
                  <a:ext cx="1492716" cy="369332"/>
                </a:xfrm>
                <a:prstGeom prst="rect">
                  <a:avLst/>
                </a:prstGeom>
                <a:noFill/>
              </p:spPr>
              <p:txBody>
                <a:bodyPr wrap="none" rtlCol="0">
                  <a:spAutoFit/>
                </a:bodyPr>
                <a:lstStyle/>
                <a:p>
                  <a:r>
                    <a:rPr lang="en-US" altLang="zh-CN" sz="1800" b="1" dirty="0">
                      <a:solidFill>
                        <a:schemeClr val="accent1"/>
                      </a:solidFill>
                      <a:latin typeface="Arial" panose="020B0604020202020204" pitchFamily="34" charset="0"/>
                      <a:ea typeface="微软雅黑" panose="020B0503020204020204" pitchFamily="34" charset="-122"/>
                    </a:rPr>
                    <a:t>06 </a:t>
                  </a:r>
                  <a:r>
                    <a:rPr lang="zh-CN" altLang="en-US" b="1" dirty="0">
                      <a:solidFill>
                        <a:schemeClr val="accent1"/>
                      </a:solidFill>
                      <a:latin typeface="Arial" panose="020B0604020202020204" pitchFamily="34" charset="0"/>
                      <a:ea typeface="微软雅黑" panose="020B0503020204020204" pitchFamily="34" charset="-122"/>
                    </a:rPr>
                    <a:t> </a:t>
                  </a:r>
                  <a:r>
                    <a:rPr lang="zh-CN" altLang="en-US" b="1" dirty="0">
                      <a:latin typeface="Arial" panose="020B0604020202020204" pitchFamily="34" charset="0"/>
                      <a:ea typeface="微软雅黑" panose="020B0503020204020204" pitchFamily="34" charset="-122"/>
                    </a:rPr>
                    <a:t>特征构造</a:t>
                  </a:r>
                  <a:endParaRPr lang="en-GB" altLang="zh-CN" sz="1800" b="1" dirty="0">
                    <a:latin typeface="Arial" panose="020B0604020202020204" pitchFamily="34" charset="0"/>
                    <a:ea typeface="微软雅黑" panose="020B0503020204020204" pitchFamily="34" charset="-122"/>
                  </a:endParaRPr>
                </a:p>
              </p:txBody>
            </p:sp>
          </p:grpSp>
        </p:grpSp>
        <p:grpSp>
          <p:nvGrpSpPr>
            <p:cNvPr id="52" name="îṩľïḋé">
              <a:extLst>
                <a:ext uri="{FF2B5EF4-FFF2-40B4-BE49-F238E27FC236}">
                  <a16:creationId xmlns:a16="http://schemas.microsoft.com/office/drawing/2014/main" id="{D6E2FFF7-0BDF-B332-9AD3-6CB1BF0C76C1}"/>
                </a:ext>
              </a:extLst>
            </p:cNvPr>
            <p:cNvGrpSpPr/>
            <p:nvPr/>
          </p:nvGrpSpPr>
          <p:grpSpPr>
            <a:xfrm>
              <a:off x="661987" y="4893305"/>
              <a:ext cx="4706257" cy="1005905"/>
              <a:chOff x="660400" y="1130300"/>
              <a:chExt cx="4706257" cy="1005905"/>
            </a:xfrm>
          </p:grpSpPr>
          <p:sp>
            <p:nvSpPr>
              <p:cNvPr id="77" name="ïṩľiḋê">
                <a:extLst>
                  <a:ext uri="{FF2B5EF4-FFF2-40B4-BE49-F238E27FC236}">
                    <a16:creationId xmlns:a16="http://schemas.microsoft.com/office/drawing/2014/main" id="{D923E6A5-8543-E2F5-03F0-5762B51FD7D0}"/>
                  </a:ext>
                </a:extLst>
              </p:cNvPr>
              <p:cNvSpPr/>
              <p:nvPr/>
            </p:nvSpPr>
            <p:spPr>
              <a:xfrm>
                <a:off x="660400" y="1130300"/>
                <a:ext cx="4706257" cy="1005905"/>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GB" sz="1400" b="1" dirty="0">
                  <a:solidFill>
                    <a:schemeClr val="tx1">
                      <a:lumMod val="85000"/>
                      <a:lumOff val="15000"/>
                    </a:schemeClr>
                  </a:solidFill>
                </a:endParaRPr>
              </a:p>
            </p:txBody>
          </p:sp>
          <p:grpSp>
            <p:nvGrpSpPr>
              <p:cNvPr id="78" name="iSḷiḍé">
                <a:extLst>
                  <a:ext uri="{FF2B5EF4-FFF2-40B4-BE49-F238E27FC236}">
                    <a16:creationId xmlns:a16="http://schemas.microsoft.com/office/drawing/2014/main" id="{2CF34135-E5F3-816F-4EDA-A8D3B3035657}"/>
                  </a:ext>
                </a:extLst>
              </p:cNvPr>
              <p:cNvGrpSpPr/>
              <p:nvPr/>
            </p:nvGrpSpPr>
            <p:grpSpPr>
              <a:xfrm>
                <a:off x="1389743" y="1303195"/>
                <a:ext cx="3976914" cy="661332"/>
                <a:chOff x="1179286" y="2819681"/>
                <a:chExt cx="3976914" cy="661332"/>
              </a:xfrm>
            </p:grpSpPr>
            <p:sp>
              <p:nvSpPr>
                <p:cNvPr id="79" name="iŝľíḋè">
                  <a:extLst>
                    <a:ext uri="{FF2B5EF4-FFF2-40B4-BE49-F238E27FC236}">
                      <a16:creationId xmlns:a16="http://schemas.microsoft.com/office/drawing/2014/main" id="{251AE9F2-A2F9-5A5A-6FF9-55B933D0BC75}"/>
                    </a:ext>
                  </a:extLst>
                </p:cNvPr>
                <p:cNvSpPr txBox="1"/>
                <p:nvPr/>
              </p:nvSpPr>
              <p:spPr>
                <a:xfrm>
                  <a:off x="1179286" y="3186189"/>
                  <a:ext cx="3976914" cy="294824"/>
                </a:xfrm>
                <a:prstGeom prst="rect">
                  <a:avLst/>
                </a:prstGeom>
                <a:noFill/>
              </p:spPr>
              <p:txBody>
                <a:bodyPr wrap="square" rtlCol="0">
                  <a:spAutoFit/>
                </a:bodyPr>
                <a:lstStyle/>
                <a:p>
                  <a:pPr>
                    <a:lnSpc>
                      <a:spcPct val="120000"/>
                    </a:lnSpc>
                  </a:pPr>
                  <a:r>
                    <a:rPr lang="zh-CN" altLang="en-US" sz="1200" dirty="0">
                      <a:solidFill>
                        <a:schemeClr val="tx1"/>
                      </a:solidFill>
                    </a:rPr>
                    <a:t>如</a:t>
                  </a:r>
                  <a:r>
                    <a:rPr lang="en-US" altLang="zh-CN" sz="1200" dirty="0">
                      <a:solidFill>
                        <a:schemeClr val="tx1"/>
                      </a:solidFill>
                    </a:rPr>
                    <a:t>one-hot</a:t>
                  </a:r>
                  <a:r>
                    <a:rPr lang="zh-CN" altLang="en-US" sz="1200" dirty="0">
                      <a:solidFill>
                        <a:schemeClr val="tx1"/>
                      </a:solidFill>
                    </a:rPr>
                    <a:t>编码、标签编码</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80" name="i$ļiḍè">
                  <a:extLst>
                    <a:ext uri="{FF2B5EF4-FFF2-40B4-BE49-F238E27FC236}">
                      <a16:creationId xmlns:a16="http://schemas.microsoft.com/office/drawing/2014/main" id="{7039D8AE-C7FF-5119-B202-5130741D72DB}"/>
                    </a:ext>
                  </a:extLst>
                </p:cNvPr>
                <p:cNvSpPr txBox="1"/>
                <p:nvPr/>
              </p:nvSpPr>
              <p:spPr>
                <a:xfrm>
                  <a:off x="1621209" y="2819681"/>
                  <a:ext cx="1107996" cy="369332"/>
                </a:xfrm>
                <a:prstGeom prst="rect">
                  <a:avLst/>
                </a:prstGeom>
                <a:noFill/>
              </p:spPr>
              <p:txBody>
                <a:bodyPr wrap="none" rtlCol="0">
                  <a:spAutoFit/>
                </a:bodyPr>
                <a:lstStyle/>
                <a:p>
                  <a:r>
                    <a:rPr lang="zh-CN" altLang="en-US" sz="1800" b="1" dirty="0">
                      <a:solidFill>
                        <a:schemeClr val="tx1">
                          <a:lumMod val="85000"/>
                          <a:lumOff val="15000"/>
                        </a:schemeClr>
                      </a:solidFill>
                      <a:latin typeface="Arial" panose="020B0604020202020204" pitchFamily="34" charset="0"/>
                      <a:ea typeface="微软雅黑" panose="020B0503020204020204" pitchFamily="34" charset="-122"/>
                    </a:rPr>
                    <a:t>特征编码</a:t>
                  </a:r>
                  <a:endParaRPr lang="en-GB" altLang="zh-CN" sz="1800" b="1"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81" name="îŝľídê">
                  <a:extLst>
                    <a:ext uri="{FF2B5EF4-FFF2-40B4-BE49-F238E27FC236}">
                      <a16:creationId xmlns:a16="http://schemas.microsoft.com/office/drawing/2014/main" id="{81ACDAF1-8C9F-F4CE-FAA7-BDF788BF7036}"/>
                    </a:ext>
                  </a:extLst>
                </p:cNvPr>
                <p:cNvSpPr txBox="1"/>
                <p:nvPr/>
              </p:nvSpPr>
              <p:spPr>
                <a:xfrm>
                  <a:off x="1180063" y="2819681"/>
                  <a:ext cx="441146" cy="369332"/>
                </a:xfrm>
                <a:prstGeom prst="rect">
                  <a:avLst/>
                </a:prstGeom>
                <a:noFill/>
              </p:spPr>
              <p:txBody>
                <a:bodyPr wrap="none" rtlCol="0">
                  <a:spAutoFit/>
                </a:bodyPr>
                <a:lstStyle/>
                <a:p>
                  <a:r>
                    <a:rPr lang="en-US" altLang="zh-CN" sz="1800" b="1" dirty="0">
                      <a:solidFill>
                        <a:schemeClr val="accent1"/>
                      </a:solidFill>
                      <a:latin typeface="Arial" panose="020B0604020202020204" pitchFamily="34" charset="0"/>
                      <a:ea typeface="微软雅黑" panose="020B0503020204020204" pitchFamily="34" charset="-122"/>
                    </a:rPr>
                    <a:t>03</a:t>
                  </a:r>
                  <a:endParaRPr lang="en-GB" altLang="zh-CN" sz="1800" b="1" dirty="0">
                    <a:solidFill>
                      <a:schemeClr val="accent1"/>
                    </a:solidFill>
                    <a:latin typeface="Arial" panose="020B0604020202020204" pitchFamily="34" charset="0"/>
                    <a:ea typeface="微软雅黑" panose="020B0503020204020204" pitchFamily="34" charset="-122"/>
                  </a:endParaRPr>
                </a:p>
              </p:txBody>
            </p:sp>
          </p:grpSp>
        </p:grpSp>
        <p:grpSp>
          <p:nvGrpSpPr>
            <p:cNvPr id="53" name="íṩļîdé">
              <a:extLst>
                <a:ext uri="{FF2B5EF4-FFF2-40B4-BE49-F238E27FC236}">
                  <a16:creationId xmlns:a16="http://schemas.microsoft.com/office/drawing/2014/main" id="{9018A79C-74B3-8A68-291F-47A2EF13CA69}"/>
                </a:ext>
              </a:extLst>
            </p:cNvPr>
            <p:cNvGrpSpPr/>
            <p:nvPr/>
          </p:nvGrpSpPr>
          <p:grpSpPr>
            <a:xfrm>
              <a:off x="5741987" y="4251212"/>
              <a:ext cx="5361441" cy="1005905"/>
              <a:chOff x="317500" y="1130300"/>
              <a:chExt cx="5361441" cy="1005905"/>
            </a:xfrm>
          </p:grpSpPr>
          <p:sp>
            <p:nvSpPr>
              <p:cNvPr id="72" name="iṣḷîḓé">
                <a:extLst>
                  <a:ext uri="{FF2B5EF4-FFF2-40B4-BE49-F238E27FC236}">
                    <a16:creationId xmlns:a16="http://schemas.microsoft.com/office/drawing/2014/main" id="{4CE0C5FB-1527-BC0E-67A0-6E447BCAB794}"/>
                  </a:ext>
                </a:extLst>
              </p:cNvPr>
              <p:cNvSpPr/>
              <p:nvPr/>
            </p:nvSpPr>
            <p:spPr>
              <a:xfrm>
                <a:off x="317500" y="1130300"/>
                <a:ext cx="4837408" cy="1005905"/>
              </a:xfrm>
              <a:prstGeom prst="rect">
                <a:avLst/>
              </a:prstGeom>
              <a:solidFill>
                <a:schemeClr val="bg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GB" sz="1400" b="1" dirty="0">
                  <a:solidFill>
                    <a:schemeClr val="tx1">
                      <a:lumMod val="85000"/>
                      <a:lumOff val="15000"/>
                    </a:schemeClr>
                  </a:solidFill>
                </a:endParaRPr>
              </a:p>
            </p:txBody>
          </p:sp>
          <p:grpSp>
            <p:nvGrpSpPr>
              <p:cNvPr id="73" name="îśļîḍê">
                <a:extLst>
                  <a:ext uri="{FF2B5EF4-FFF2-40B4-BE49-F238E27FC236}">
                    <a16:creationId xmlns:a16="http://schemas.microsoft.com/office/drawing/2014/main" id="{BB3FF405-C346-426E-D600-175E5E42DC53}"/>
                  </a:ext>
                </a:extLst>
              </p:cNvPr>
              <p:cNvGrpSpPr/>
              <p:nvPr/>
            </p:nvGrpSpPr>
            <p:grpSpPr>
              <a:xfrm>
                <a:off x="1389743" y="1303195"/>
                <a:ext cx="4289198" cy="664859"/>
                <a:chOff x="1179286" y="2819681"/>
                <a:chExt cx="4289198" cy="664859"/>
              </a:xfrm>
            </p:grpSpPr>
            <p:sp>
              <p:nvSpPr>
                <p:cNvPr id="74" name="işḷîdê">
                  <a:extLst>
                    <a:ext uri="{FF2B5EF4-FFF2-40B4-BE49-F238E27FC236}">
                      <a16:creationId xmlns:a16="http://schemas.microsoft.com/office/drawing/2014/main" id="{A8BA090C-98E9-B824-854E-BFA0C66814D9}"/>
                    </a:ext>
                  </a:extLst>
                </p:cNvPr>
                <p:cNvSpPr txBox="1"/>
                <p:nvPr/>
              </p:nvSpPr>
              <p:spPr>
                <a:xfrm>
                  <a:off x="1179286" y="3186189"/>
                  <a:ext cx="4289198" cy="298351"/>
                </a:xfrm>
                <a:prstGeom prst="rect">
                  <a:avLst/>
                </a:prstGeom>
                <a:noFill/>
              </p:spPr>
              <p:txBody>
                <a:bodyPr wrap="square" rtlCol="0">
                  <a:spAutoFit/>
                </a:bodyPr>
                <a:lstStyle/>
                <a:p>
                  <a:pPr>
                    <a:lnSpc>
                      <a:spcPct val="120000"/>
                    </a:lnSpc>
                  </a:pPr>
                  <a:r>
                    <a:rPr lang="zh-CN" altLang="en-US" sz="1200" dirty="0">
                      <a:solidFill>
                        <a:schemeClr val="tx1"/>
                      </a:solidFill>
                    </a:rPr>
                    <a:t>过滤方法</a:t>
                  </a:r>
                  <a:r>
                    <a:rPr lang="zh-CN" altLang="en-US" sz="1200" dirty="0"/>
                    <a:t>：</a:t>
                  </a:r>
                  <a:r>
                    <a:rPr lang="zh-CN" altLang="en-US" sz="1200" dirty="0">
                      <a:solidFill>
                        <a:schemeClr val="tx1"/>
                      </a:solidFill>
                    </a:rPr>
                    <a:t>特征分布与相关性分析来选择</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75" name="ïṡ1ídè">
                  <a:extLst>
                    <a:ext uri="{FF2B5EF4-FFF2-40B4-BE49-F238E27FC236}">
                      <a16:creationId xmlns:a16="http://schemas.microsoft.com/office/drawing/2014/main" id="{3CF2D8C2-B342-0B13-686D-3AB4A83C7471}"/>
                    </a:ext>
                  </a:extLst>
                </p:cNvPr>
                <p:cNvSpPr txBox="1"/>
                <p:nvPr/>
              </p:nvSpPr>
              <p:spPr>
                <a:xfrm>
                  <a:off x="1621209" y="2819681"/>
                  <a:ext cx="1107996" cy="369332"/>
                </a:xfrm>
                <a:prstGeom prst="rect">
                  <a:avLst/>
                </a:prstGeom>
                <a:noFill/>
              </p:spPr>
              <p:txBody>
                <a:bodyPr wrap="none" rtlCol="0">
                  <a:spAutoFit/>
                </a:bodyPr>
                <a:lstStyle/>
                <a:p>
                  <a:r>
                    <a:rPr lang="zh-CN" altLang="en-US" b="1" dirty="0">
                      <a:solidFill>
                        <a:schemeClr val="tx1">
                          <a:lumMod val="85000"/>
                          <a:lumOff val="15000"/>
                        </a:schemeClr>
                      </a:solidFill>
                      <a:latin typeface="Arial" panose="020B0604020202020204" pitchFamily="34" charset="0"/>
                      <a:ea typeface="微软雅黑" panose="020B0503020204020204" pitchFamily="34" charset="-122"/>
                    </a:rPr>
                    <a:t>特征选择</a:t>
                  </a:r>
                  <a:endParaRPr lang="en-GB" altLang="zh-CN" sz="1800" b="1"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76" name="iṡḻïḋê">
                  <a:extLst>
                    <a:ext uri="{FF2B5EF4-FFF2-40B4-BE49-F238E27FC236}">
                      <a16:creationId xmlns:a16="http://schemas.microsoft.com/office/drawing/2014/main" id="{84311506-5D7C-E52D-F678-82FC4D34E6C4}"/>
                    </a:ext>
                  </a:extLst>
                </p:cNvPr>
                <p:cNvSpPr txBox="1"/>
                <p:nvPr/>
              </p:nvSpPr>
              <p:spPr>
                <a:xfrm>
                  <a:off x="1180063" y="2819681"/>
                  <a:ext cx="441146" cy="369332"/>
                </a:xfrm>
                <a:prstGeom prst="rect">
                  <a:avLst/>
                </a:prstGeom>
                <a:noFill/>
              </p:spPr>
              <p:txBody>
                <a:bodyPr wrap="none" rtlCol="0">
                  <a:spAutoFit/>
                </a:bodyPr>
                <a:lstStyle/>
                <a:p>
                  <a:r>
                    <a:rPr lang="en-US" altLang="zh-CN" sz="1800" b="1" dirty="0">
                      <a:solidFill>
                        <a:schemeClr val="accent1"/>
                      </a:solidFill>
                      <a:latin typeface="Arial" panose="020B0604020202020204" pitchFamily="34" charset="0"/>
                      <a:ea typeface="微软雅黑" panose="020B0503020204020204" pitchFamily="34" charset="-122"/>
                    </a:rPr>
                    <a:t>05</a:t>
                  </a:r>
                  <a:endParaRPr lang="en-GB" altLang="zh-CN" sz="1800" b="1" dirty="0">
                    <a:solidFill>
                      <a:schemeClr val="accent1"/>
                    </a:solidFill>
                    <a:latin typeface="Arial" panose="020B0604020202020204" pitchFamily="34" charset="0"/>
                    <a:ea typeface="微软雅黑" panose="020B0503020204020204" pitchFamily="34" charset="-122"/>
                  </a:endParaRPr>
                </a:p>
              </p:txBody>
            </p:sp>
          </p:grpSp>
        </p:grpSp>
        <p:grpSp>
          <p:nvGrpSpPr>
            <p:cNvPr id="54" name="îṧļiḋê">
              <a:extLst>
                <a:ext uri="{FF2B5EF4-FFF2-40B4-BE49-F238E27FC236}">
                  <a16:creationId xmlns:a16="http://schemas.microsoft.com/office/drawing/2014/main" id="{906CA58F-8DBC-2C67-B7C0-FAC8480738EC}"/>
                </a:ext>
              </a:extLst>
            </p:cNvPr>
            <p:cNvGrpSpPr/>
            <p:nvPr/>
          </p:nvGrpSpPr>
          <p:grpSpPr>
            <a:xfrm>
              <a:off x="661987" y="3609119"/>
              <a:ext cx="5045023" cy="1005905"/>
              <a:chOff x="660400" y="1130300"/>
              <a:chExt cx="5045023" cy="1005905"/>
            </a:xfrm>
          </p:grpSpPr>
          <p:sp>
            <p:nvSpPr>
              <p:cNvPr id="67" name="îṡḻîḍé">
                <a:extLst>
                  <a:ext uri="{FF2B5EF4-FFF2-40B4-BE49-F238E27FC236}">
                    <a16:creationId xmlns:a16="http://schemas.microsoft.com/office/drawing/2014/main" id="{18F9C59F-07D7-7AD9-63D8-5205FD439A6C}"/>
                  </a:ext>
                </a:extLst>
              </p:cNvPr>
              <p:cNvSpPr/>
              <p:nvPr/>
            </p:nvSpPr>
            <p:spPr>
              <a:xfrm>
                <a:off x="660400" y="1130300"/>
                <a:ext cx="4662941" cy="1005905"/>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GB" sz="1400" b="1" dirty="0">
                  <a:solidFill>
                    <a:schemeClr val="tx1">
                      <a:lumMod val="85000"/>
                      <a:lumOff val="15000"/>
                    </a:schemeClr>
                  </a:solidFill>
                </a:endParaRPr>
              </a:p>
            </p:txBody>
          </p:sp>
          <p:grpSp>
            <p:nvGrpSpPr>
              <p:cNvPr id="68" name="ïṥļîďé">
                <a:extLst>
                  <a:ext uri="{FF2B5EF4-FFF2-40B4-BE49-F238E27FC236}">
                    <a16:creationId xmlns:a16="http://schemas.microsoft.com/office/drawing/2014/main" id="{E521E1C5-F1B4-9483-C71E-F9E4DB502012}"/>
                  </a:ext>
                </a:extLst>
              </p:cNvPr>
              <p:cNvGrpSpPr/>
              <p:nvPr/>
            </p:nvGrpSpPr>
            <p:grpSpPr>
              <a:xfrm>
                <a:off x="1389742" y="1303195"/>
                <a:ext cx="4315681" cy="661332"/>
                <a:chOff x="1179285" y="2819681"/>
                <a:chExt cx="4315681" cy="661332"/>
              </a:xfrm>
            </p:grpSpPr>
            <p:sp>
              <p:nvSpPr>
                <p:cNvPr id="69" name="ïŝḻïḓè">
                  <a:extLst>
                    <a:ext uri="{FF2B5EF4-FFF2-40B4-BE49-F238E27FC236}">
                      <a16:creationId xmlns:a16="http://schemas.microsoft.com/office/drawing/2014/main" id="{3062DF0A-BE41-7A6A-595C-865719FDFA38}"/>
                    </a:ext>
                  </a:extLst>
                </p:cNvPr>
                <p:cNvSpPr txBox="1"/>
                <p:nvPr/>
              </p:nvSpPr>
              <p:spPr>
                <a:xfrm>
                  <a:off x="1179285" y="3186189"/>
                  <a:ext cx="4315681" cy="294824"/>
                </a:xfrm>
                <a:prstGeom prst="rect">
                  <a:avLst/>
                </a:prstGeom>
                <a:noFill/>
              </p:spPr>
              <p:txBody>
                <a:bodyPr wrap="square" rtlCol="0">
                  <a:spAutoFit/>
                </a:bodyPr>
                <a:lstStyle/>
                <a:p>
                  <a:pPr>
                    <a:lnSpc>
                      <a:spcPct val="120000"/>
                    </a:lnSpc>
                  </a:pPr>
                  <a:r>
                    <a:rPr lang="zh-CN" altLang="en-US" sz="1200" dirty="0">
                      <a:solidFill>
                        <a:schemeClr val="tx1"/>
                      </a:solidFill>
                    </a:rPr>
                    <a:t>基本数学变换或函数变换、统计描述；文本特征：词袋模型</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a:t>
                  </a:r>
                </a:p>
              </p:txBody>
            </p:sp>
            <p:sp>
              <p:nvSpPr>
                <p:cNvPr id="70" name="iṣḷïḑê">
                  <a:extLst>
                    <a:ext uri="{FF2B5EF4-FFF2-40B4-BE49-F238E27FC236}">
                      <a16:creationId xmlns:a16="http://schemas.microsoft.com/office/drawing/2014/main" id="{1970CC4B-430C-5F34-63C1-72698D035A86}"/>
                    </a:ext>
                  </a:extLst>
                </p:cNvPr>
                <p:cNvSpPr txBox="1"/>
                <p:nvPr/>
              </p:nvSpPr>
              <p:spPr>
                <a:xfrm>
                  <a:off x="1621209" y="2819681"/>
                  <a:ext cx="1107996" cy="369332"/>
                </a:xfrm>
                <a:prstGeom prst="rect">
                  <a:avLst/>
                </a:prstGeom>
                <a:noFill/>
              </p:spPr>
              <p:txBody>
                <a:bodyPr wrap="none" rtlCol="0">
                  <a:spAutoFit/>
                </a:bodyPr>
                <a:lstStyle/>
                <a:p>
                  <a:r>
                    <a:rPr lang="zh-CN" altLang="en-US" b="1" dirty="0">
                      <a:solidFill>
                        <a:schemeClr val="tx1">
                          <a:lumMod val="85000"/>
                          <a:lumOff val="15000"/>
                        </a:schemeClr>
                      </a:solidFill>
                      <a:latin typeface="Arial" panose="020B0604020202020204" pitchFamily="34" charset="0"/>
                      <a:ea typeface="微软雅黑" panose="020B0503020204020204" pitchFamily="34" charset="-122"/>
                    </a:rPr>
                    <a:t>特征提取</a:t>
                  </a:r>
                  <a:endParaRPr lang="en-GB" altLang="zh-CN" sz="1800" b="1"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71" name="îŝľiḍê">
                  <a:extLst>
                    <a:ext uri="{FF2B5EF4-FFF2-40B4-BE49-F238E27FC236}">
                      <a16:creationId xmlns:a16="http://schemas.microsoft.com/office/drawing/2014/main" id="{C8C79BFB-0AAB-A36C-A622-CD199A324F1D}"/>
                    </a:ext>
                  </a:extLst>
                </p:cNvPr>
                <p:cNvSpPr txBox="1"/>
                <p:nvPr/>
              </p:nvSpPr>
              <p:spPr>
                <a:xfrm>
                  <a:off x="1180063" y="2819681"/>
                  <a:ext cx="441146" cy="369332"/>
                </a:xfrm>
                <a:prstGeom prst="rect">
                  <a:avLst/>
                </a:prstGeom>
                <a:noFill/>
              </p:spPr>
              <p:txBody>
                <a:bodyPr wrap="none" rtlCol="0">
                  <a:spAutoFit/>
                </a:bodyPr>
                <a:lstStyle/>
                <a:p>
                  <a:r>
                    <a:rPr lang="en-US" altLang="zh-CN" sz="1800" b="1" dirty="0">
                      <a:solidFill>
                        <a:schemeClr val="accent1"/>
                      </a:solidFill>
                      <a:latin typeface="Arial" panose="020B0604020202020204" pitchFamily="34" charset="0"/>
                      <a:ea typeface="微软雅黑" panose="020B0503020204020204" pitchFamily="34" charset="-122"/>
                    </a:rPr>
                    <a:t>02</a:t>
                  </a:r>
                  <a:endParaRPr lang="en-GB" altLang="zh-CN" sz="1800" b="1" dirty="0">
                    <a:solidFill>
                      <a:schemeClr val="accent1"/>
                    </a:solidFill>
                    <a:latin typeface="Arial" panose="020B0604020202020204" pitchFamily="34" charset="0"/>
                    <a:ea typeface="微软雅黑" panose="020B0503020204020204" pitchFamily="34" charset="-122"/>
                  </a:endParaRPr>
                </a:p>
              </p:txBody>
            </p:sp>
          </p:grpSp>
        </p:grpSp>
        <p:grpSp>
          <p:nvGrpSpPr>
            <p:cNvPr id="55" name="isľïďè">
              <a:extLst>
                <a:ext uri="{FF2B5EF4-FFF2-40B4-BE49-F238E27FC236}">
                  <a16:creationId xmlns:a16="http://schemas.microsoft.com/office/drawing/2014/main" id="{B9FC0AD9-AD90-F4D6-1957-0E6CCE7F0D83}"/>
                </a:ext>
              </a:extLst>
            </p:cNvPr>
            <p:cNvGrpSpPr/>
            <p:nvPr/>
          </p:nvGrpSpPr>
          <p:grpSpPr>
            <a:xfrm>
              <a:off x="5741987" y="2967026"/>
              <a:ext cx="5361441" cy="1005905"/>
              <a:chOff x="317500" y="1130300"/>
              <a:chExt cx="5361441" cy="1005905"/>
            </a:xfrm>
          </p:grpSpPr>
          <p:sp>
            <p:nvSpPr>
              <p:cNvPr id="62" name="íŝ1iḋe">
                <a:extLst>
                  <a:ext uri="{FF2B5EF4-FFF2-40B4-BE49-F238E27FC236}">
                    <a16:creationId xmlns:a16="http://schemas.microsoft.com/office/drawing/2014/main" id="{46C8145E-107A-2702-79C4-E6F0E89CD4CE}"/>
                  </a:ext>
                </a:extLst>
              </p:cNvPr>
              <p:cNvSpPr/>
              <p:nvPr/>
            </p:nvSpPr>
            <p:spPr>
              <a:xfrm>
                <a:off x="317500" y="1130300"/>
                <a:ext cx="4837408" cy="1005905"/>
              </a:xfrm>
              <a:prstGeom prst="rect">
                <a:avLst/>
              </a:prstGeom>
              <a:solidFill>
                <a:schemeClr val="bg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GB" sz="1400" b="1" dirty="0">
                  <a:solidFill>
                    <a:schemeClr val="tx1">
                      <a:lumMod val="85000"/>
                      <a:lumOff val="15000"/>
                    </a:schemeClr>
                  </a:solidFill>
                </a:endParaRPr>
              </a:p>
            </p:txBody>
          </p:sp>
          <p:grpSp>
            <p:nvGrpSpPr>
              <p:cNvPr id="63" name="ïṡľîḍé">
                <a:extLst>
                  <a:ext uri="{FF2B5EF4-FFF2-40B4-BE49-F238E27FC236}">
                    <a16:creationId xmlns:a16="http://schemas.microsoft.com/office/drawing/2014/main" id="{34A0F06E-B224-FD0B-8E8B-7CF8AE3F6061}"/>
                  </a:ext>
                </a:extLst>
              </p:cNvPr>
              <p:cNvGrpSpPr/>
              <p:nvPr/>
            </p:nvGrpSpPr>
            <p:grpSpPr>
              <a:xfrm>
                <a:off x="1389742" y="1303195"/>
                <a:ext cx="4289199" cy="661332"/>
                <a:chOff x="1179285" y="2819681"/>
                <a:chExt cx="4289199" cy="661332"/>
              </a:xfrm>
            </p:grpSpPr>
            <p:sp>
              <p:nvSpPr>
                <p:cNvPr id="64" name="ïṡļîdê">
                  <a:extLst>
                    <a:ext uri="{FF2B5EF4-FFF2-40B4-BE49-F238E27FC236}">
                      <a16:creationId xmlns:a16="http://schemas.microsoft.com/office/drawing/2014/main" id="{E387DA36-C8E1-FA47-BF7B-5298110ED32D}"/>
                    </a:ext>
                  </a:extLst>
                </p:cNvPr>
                <p:cNvSpPr txBox="1"/>
                <p:nvPr/>
              </p:nvSpPr>
              <p:spPr>
                <a:xfrm>
                  <a:off x="1179285" y="3186189"/>
                  <a:ext cx="4289199" cy="294824"/>
                </a:xfrm>
                <a:prstGeom prst="rect">
                  <a:avLst/>
                </a:prstGeom>
                <a:noFill/>
              </p:spPr>
              <p:txBody>
                <a:bodyPr wrap="square" rtlCol="0">
                  <a:spAutoFit/>
                </a:bodyPr>
                <a:lstStyle/>
                <a:p>
                  <a:pPr>
                    <a:lnSpc>
                      <a:spcPct val="120000"/>
                    </a:lnSpc>
                  </a:pPr>
                  <a:r>
                    <a:rPr lang="zh-CN" altLang="en-US" sz="1200" dirty="0">
                      <a:latin typeface="Arial" panose="020B0604020202020204" pitchFamily="34" charset="0"/>
                      <a:ea typeface="微软雅黑" panose="020B0503020204020204" pitchFamily="34" charset="-122"/>
                    </a:rPr>
                    <a:t>标准化</a:t>
                  </a:r>
                  <a:r>
                    <a:rPr lang="en-US" altLang="zh-CN" sz="1200" dirty="0">
                      <a:latin typeface="Arial" panose="020B0604020202020204" pitchFamily="34" charset="0"/>
                      <a:ea typeface="微软雅黑" panose="020B0503020204020204" pitchFamily="34" charset="-122"/>
                    </a:rPr>
                    <a:t>/</a:t>
                  </a:r>
                  <a:r>
                    <a:rPr lang="zh-CN" altLang="en-US" sz="1200" dirty="0">
                      <a:latin typeface="Arial" panose="020B0604020202020204" pitchFamily="34" charset="0"/>
                      <a:ea typeface="微软雅黑" panose="020B0503020204020204" pitchFamily="34" charset="-122"/>
                    </a:rPr>
                    <a:t>归一化</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a:t>
                  </a:r>
                </a:p>
              </p:txBody>
            </p:sp>
            <p:sp>
              <p:nvSpPr>
                <p:cNvPr id="65" name="îSḻíḑe">
                  <a:extLst>
                    <a:ext uri="{FF2B5EF4-FFF2-40B4-BE49-F238E27FC236}">
                      <a16:creationId xmlns:a16="http://schemas.microsoft.com/office/drawing/2014/main" id="{065671DE-B70A-3F0A-5E29-FFF365462C71}"/>
                    </a:ext>
                  </a:extLst>
                </p:cNvPr>
                <p:cNvSpPr txBox="1"/>
                <p:nvPr/>
              </p:nvSpPr>
              <p:spPr>
                <a:xfrm>
                  <a:off x="1621209" y="2819681"/>
                  <a:ext cx="1107996" cy="369332"/>
                </a:xfrm>
                <a:prstGeom prst="rect">
                  <a:avLst/>
                </a:prstGeom>
                <a:noFill/>
              </p:spPr>
              <p:txBody>
                <a:bodyPr wrap="none" rtlCol="0">
                  <a:spAutoFit/>
                </a:bodyPr>
                <a:lstStyle/>
                <a:p>
                  <a:r>
                    <a:rPr lang="zh-CN" altLang="en-US" b="1" dirty="0">
                      <a:solidFill>
                        <a:schemeClr val="tx1">
                          <a:lumMod val="85000"/>
                          <a:lumOff val="15000"/>
                        </a:schemeClr>
                      </a:solidFill>
                      <a:latin typeface="Arial" panose="020B0604020202020204" pitchFamily="34" charset="0"/>
                      <a:ea typeface="微软雅黑" panose="020B0503020204020204" pitchFamily="34" charset="-122"/>
                    </a:rPr>
                    <a:t>特征缩放</a:t>
                  </a:r>
                  <a:endParaRPr lang="en-GB" altLang="zh-CN" sz="1800" b="1"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66" name="i$ľîďê">
                  <a:extLst>
                    <a:ext uri="{FF2B5EF4-FFF2-40B4-BE49-F238E27FC236}">
                      <a16:creationId xmlns:a16="http://schemas.microsoft.com/office/drawing/2014/main" id="{DC2ACE5F-19D0-831A-8EA0-F38B6D343B90}"/>
                    </a:ext>
                  </a:extLst>
                </p:cNvPr>
                <p:cNvSpPr txBox="1"/>
                <p:nvPr/>
              </p:nvSpPr>
              <p:spPr>
                <a:xfrm>
                  <a:off x="1180063" y="2819681"/>
                  <a:ext cx="441146" cy="369332"/>
                </a:xfrm>
                <a:prstGeom prst="rect">
                  <a:avLst/>
                </a:prstGeom>
                <a:noFill/>
              </p:spPr>
              <p:txBody>
                <a:bodyPr wrap="none" rtlCol="0">
                  <a:spAutoFit/>
                </a:bodyPr>
                <a:lstStyle/>
                <a:p>
                  <a:r>
                    <a:rPr lang="en-US" altLang="zh-CN" sz="1800" b="1" dirty="0">
                      <a:solidFill>
                        <a:schemeClr val="accent1"/>
                      </a:solidFill>
                      <a:latin typeface="Arial" panose="020B0604020202020204" pitchFamily="34" charset="0"/>
                      <a:ea typeface="微软雅黑" panose="020B0503020204020204" pitchFamily="34" charset="-122"/>
                    </a:rPr>
                    <a:t>04</a:t>
                  </a:r>
                  <a:endParaRPr lang="en-GB" altLang="zh-CN" sz="1800" b="1" dirty="0">
                    <a:solidFill>
                      <a:schemeClr val="accent1"/>
                    </a:solidFill>
                    <a:latin typeface="Arial" panose="020B0604020202020204" pitchFamily="34" charset="0"/>
                    <a:ea typeface="微软雅黑" panose="020B0503020204020204" pitchFamily="34" charset="-122"/>
                  </a:endParaRPr>
                </a:p>
              </p:txBody>
            </p:sp>
          </p:grpSp>
        </p:grpSp>
        <p:grpSp>
          <p:nvGrpSpPr>
            <p:cNvPr id="56" name="îṥ1ïďé">
              <a:extLst>
                <a:ext uri="{FF2B5EF4-FFF2-40B4-BE49-F238E27FC236}">
                  <a16:creationId xmlns:a16="http://schemas.microsoft.com/office/drawing/2014/main" id="{65240C8E-AC88-806A-2A23-BCC5B2823CE8}"/>
                </a:ext>
              </a:extLst>
            </p:cNvPr>
            <p:cNvGrpSpPr/>
            <p:nvPr/>
          </p:nvGrpSpPr>
          <p:grpSpPr>
            <a:xfrm>
              <a:off x="661987" y="2324933"/>
              <a:ext cx="4706257" cy="1005905"/>
              <a:chOff x="660400" y="1130300"/>
              <a:chExt cx="4706257" cy="1005905"/>
            </a:xfrm>
          </p:grpSpPr>
          <p:sp>
            <p:nvSpPr>
              <p:cNvPr id="57" name="iṩḷiḋe">
                <a:extLst>
                  <a:ext uri="{FF2B5EF4-FFF2-40B4-BE49-F238E27FC236}">
                    <a16:creationId xmlns:a16="http://schemas.microsoft.com/office/drawing/2014/main" id="{B1213425-9E0F-1899-D0AC-D00E684F7D01}"/>
                  </a:ext>
                </a:extLst>
              </p:cNvPr>
              <p:cNvSpPr/>
              <p:nvPr/>
            </p:nvSpPr>
            <p:spPr>
              <a:xfrm>
                <a:off x="660400" y="1130300"/>
                <a:ext cx="4706257" cy="1005905"/>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GB" sz="1400" b="1" dirty="0">
                  <a:solidFill>
                    <a:schemeClr val="tx1">
                      <a:lumMod val="85000"/>
                      <a:lumOff val="15000"/>
                    </a:schemeClr>
                  </a:solidFill>
                </a:endParaRPr>
              </a:p>
            </p:txBody>
          </p:sp>
          <p:grpSp>
            <p:nvGrpSpPr>
              <p:cNvPr id="58" name="ïšḷïḋê">
                <a:extLst>
                  <a:ext uri="{FF2B5EF4-FFF2-40B4-BE49-F238E27FC236}">
                    <a16:creationId xmlns:a16="http://schemas.microsoft.com/office/drawing/2014/main" id="{4D639677-8AEC-D869-8643-B5DB38FD42E8}"/>
                  </a:ext>
                </a:extLst>
              </p:cNvPr>
              <p:cNvGrpSpPr/>
              <p:nvPr/>
            </p:nvGrpSpPr>
            <p:grpSpPr>
              <a:xfrm>
                <a:off x="1389743" y="1303195"/>
                <a:ext cx="3976914" cy="660115"/>
                <a:chOff x="1179286" y="2819681"/>
                <a:chExt cx="3976914" cy="660115"/>
              </a:xfrm>
            </p:grpSpPr>
            <p:sp>
              <p:nvSpPr>
                <p:cNvPr id="59" name="i$ḻiďe">
                  <a:extLst>
                    <a:ext uri="{FF2B5EF4-FFF2-40B4-BE49-F238E27FC236}">
                      <a16:creationId xmlns:a16="http://schemas.microsoft.com/office/drawing/2014/main" id="{B8A0C8D0-3BB4-93BC-4BE3-FFB526640F2B}"/>
                    </a:ext>
                  </a:extLst>
                </p:cNvPr>
                <p:cNvSpPr txBox="1"/>
                <p:nvPr/>
              </p:nvSpPr>
              <p:spPr>
                <a:xfrm>
                  <a:off x="1179286" y="3186189"/>
                  <a:ext cx="3976914" cy="293607"/>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solidFill>
                        <a:schemeClr val="tx1"/>
                      </a:solidFill>
                      <a:effectLst/>
                      <a:uLnTx/>
                      <a:uFillTx/>
                    </a:rPr>
                    <a:t>探索性数据分析，如数据分布与可视化</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a:t>
                  </a:r>
                </a:p>
              </p:txBody>
            </p:sp>
            <p:sp>
              <p:nvSpPr>
                <p:cNvPr id="60" name="îṥļide">
                  <a:extLst>
                    <a:ext uri="{FF2B5EF4-FFF2-40B4-BE49-F238E27FC236}">
                      <a16:creationId xmlns:a16="http://schemas.microsoft.com/office/drawing/2014/main" id="{536E895F-4917-FE69-8533-91A5CFCC2616}"/>
                    </a:ext>
                  </a:extLst>
                </p:cNvPr>
                <p:cNvSpPr txBox="1"/>
                <p:nvPr/>
              </p:nvSpPr>
              <p:spPr>
                <a:xfrm>
                  <a:off x="1621209" y="2819681"/>
                  <a:ext cx="1107996" cy="369332"/>
                </a:xfrm>
                <a:prstGeom prst="rect">
                  <a:avLst/>
                </a:prstGeom>
                <a:noFill/>
              </p:spPr>
              <p:txBody>
                <a:bodyPr wrap="none" rtlCol="0">
                  <a:spAutoFit/>
                </a:bodyPr>
                <a:lstStyle/>
                <a:p>
                  <a:r>
                    <a:rPr lang="zh-CN" altLang="en-US" b="1" dirty="0">
                      <a:solidFill>
                        <a:schemeClr val="tx1">
                          <a:lumMod val="85000"/>
                          <a:lumOff val="15000"/>
                        </a:schemeClr>
                      </a:solidFill>
                      <a:latin typeface="Arial" panose="020B0604020202020204" pitchFamily="34" charset="0"/>
                      <a:ea typeface="微软雅黑" panose="020B0503020204020204" pitchFamily="34" charset="-122"/>
                    </a:rPr>
                    <a:t>特征理解</a:t>
                  </a:r>
                  <a:endParaRPr lang="en-GB" altLang="zh-CN" sz="1800" b="1"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61" name="iŝľíďê">
                  <a:extLst>
                    <a:ext uri="{FF2B5EF4-FFF2-40B4-BE49-F238E27FC236}">
                      <a16:creationId xmlns:a16="http://schemas.microsoft.com/office/drawing/2014/main" id="{DEAB2B4E-13F2-93A8-5FEB-C59DD3EFCB6B}"/>
                    </a:ext>
                  </a:extLst>
                </p:cNvPr>
                <p:cNvSpPr txBox="1"/>
                <p:nvPr/>
              </p:nvSpPr>
              <p:spPr>
                <a:xfrm>
                  <a:off x="1180063" y="2819681"/>
                  <a:ext cx="441146" cy="369332"/>
                </a:xfrm>
                <a:prstGeom prst="rect">
                  <a:avLst/>
                </a:prstGeom>
                <a:noFill/>
              </p:spPr>
              <p:txBody>
                <a:bodyPr wrap="none" rtlCol="0">
                  <a:spAutoFit/>
                </a:bodyPr>
                <a:lstStyle/>
                <a:p>
                  <a:r>
                    <a:rPr lang="en-US" altLang="zh-CN" sz="1800" b="1" dirty="0">
                      <a:solidFill>
                        <a:schemeClr val="accent1"/>
                      </a:solidFill>
                      <a:latin typeface="Arial" panose="020B0604020202020204" pitchFamily="34" charset="0"/>
                      <a:ea typeface="微软雅黑" panose="020B0503020204020204" pitchFamily="34" charset="-122"/>
                    </a:rPr>
                    <a:t>01</a:t>
                  </a:r>
                  <a:endParaRPr lang="en-GB" altLang="zh-CN" sz="1800" b="1" dirty="0">
                    <a:solidFill>
                      <a:schemeClr val="accent1"/>
                    </a:solidFill>
                    <a:latin typeface="Arial" panose="020B0604020202020204" pitchFamily="34" charset="0"/>
                    <a:ea typeface="微软雅黑" panose="020B0503020204020204" pitchFamily="34" charset="-122"/>
                  </a:endParaRPr>
                </a:p>
              </p:txBody>
            </p:sp>
          </p:grpSp>
        </p:grpSp>
      </p:grpSp>
    </p:spTree>
    <p:extLst>
      <p:ext uri="{BB962C8B-B14F-4D97-AF65-F5344CB8AC3E}">
        <p14:creationId xmlns:p14="http://schemas.microsoft.com/office/powerpoint/2010/main" val="34709279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6_3*l_h_f*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70.77773458445046,&quot;left&quot;:106.52503937007873,&quot;top&quot;:308.922186675392,&quot;width&quot;:766.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10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6_3*l_h_a*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70.77773458445046,&quot;left&quot;:106.52503937007873,&quot;top&quot;:308.922186675392,&quot;width&quot;:766.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102.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3365"/>
  <p:tag name="KSO_WM_TEMPLATE_CATEGORY" val="custom"/>
  <p:tag name="KSO_WM_SLIDE_INDEX" val="7"/>
  <p:tag name="KSO_WM_SLIDE_ID" val="custom20233365_7"/>
  <p:tag name="KSO_WM_TEMPLATE_MASTER_TYPE" val="0"/>
  <p:tag name="KSO_WM_SLIDE_LAYOUT" val="a_e"/>
  <p:tag name="KSO_WM_SLIDE_LAYOUT_CNT" val="1_1"/>
</p:tagLst>
</file>

<file path=ppt/tags/tag10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添加章节标题"/>
  <p:tag name="KSO_WM_UNIT_ID" val="custom20233365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Lst>
</file>

<file path=ppt/tags/tag104.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PRESET_TEXT" val="03"/>
  <p:tag name="KSO_WM_UNIT_ID" val="custom20233365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5"/>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65"/>
  <p:tag name="KSO_WM_SLIDE_ID" val="diagram20233339_1"/>
  <p:tag name="KSO_WM_TEMPLATE_SUBCATEGORY" val="0"/>
  <p:tag name="KSO_WM_TEMPLATE_MASTER_TYPE" val="0"/>
  <p:tag name="KSO_WM_TEMPLATE_COLOR_TYPE" val="0"/>
  <p:tag name="KSO_WM_SLIDE_TYPE" val="text"/>
  <p:tag name="KSO_WM_SLIDE_SUBTYPE" val="diag"/>
  <p:tag name="KSO_WM_SLIDE_ITEM_CNT" val="3"/>
  <p:tag name="KSO_WM_SLIDE_INDEX" val="1"/>
  <p:tag name="KSO_WM_SLIDE_SIZE" val="849.904*388.375"/>
  <p:tag name="KSO_WM_SLIDE_POSITION" val="55.3456*105.625"/>
  <p:tag name="KSO_WM_DIAGRAM_GROUP_CODE" val="l1-1"/>
  <p:tag name="KSO_WM_SLIDE_DIAGTYPE" val="l"/>
  <p:tag name="KSO_WM_TAG_VERSION" val="3.0"/>
  <p:tag name="KSO_WM_SLIDE_LAYOUT" val="a_l"/>
  <p:tag name="KSO_WM_SLIDE_LAYOUT_CNT" val="1_1"/>
</p:tagLst>
</file>

<file path=ppt/tags/tag1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339_1*a*1"/>
  <p:tag name="KSO_WM_TEMPLATE_CATEGORY" val="diagram"/>
  <p:tag name="KSO_WM_TEMPLATE_INDEX" val="20233339"/>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0"/>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i*1_1"/>
  <p:tag name="KSO_WM_TEMPLATE_CATEGORY" val="diagram"/>
  <p:tag name="KSO_WM_TEMPLATE_INDEX" val="20236933"/>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1"/>
  <p:tag name="KSO_WM_DIAGRAM_MAX_ITEMCNT" val="5"/>
  <p:tag name="KSO_WM_DIAGRAM_MIN_ITEMCNT" val="3"/>
  <p:tag name="KSO_WM_DIAGRAM_COLOR_MATCH_VALUE" val="{&quot;shape&quot;:{&quot;fill&quot;:{&quot;type&quot;:0},&quot;glow&quot;:{&quot;colorType&quot;:0},&quot;line&quot;:{&quot;gradient&quot;:[{&quot;brightness&quot;:0.5,&quot;colorType&quot;:1,&quot;foreColorIndex&quot;:13,&quot;pos&quot;:0,&quot;transparency&quot;:0.800000011920929},{&quot;brightness&quot;:0.5,&quot;colorType&quot;:1,&quot;foreColorIndex&quot;:13,&quot;pos&quot;:0.6000000238418579,&quot;transparency&quot;:0.4000000059604645},{&quot;brightness&quot;:0.5,&quot;colorType&quot;:1,&quot;foreColorIndex&quot;:13,&quot;pos&quot;:1,&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i*1_2"/>
  <p:tag name="KSO_WM_TEMPLATE_CATEGORY" val="diagram"/>
  <p:tag name="KSO_WM_TEMPLATE_INDEX" val="20236933"/>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2"/>
  <p:tag name="KSO_WM_DIAGRAM_MAX_ITEMCNT" val="5"/>
  <p:tag name="KSO_WM_DIAGRAM_MIN_ITEMCNT" val="3"/>
  <p:tag name="KSO_WM_DIAGRAM_COLOR_MATCH_VALUE" val="{&quot;shape&quot;:{&quot;fill&quot;:{&quot;type&quot;:0},&quot;glow&quot;:{&quot;colorType&quot;:0},&quot;line&quot;:{&quot;gradient&quot;:[{&quot;brightness&quot;:0.800000011920929,&quot;colorType&quot;:1,&quot;foreColorIndex&quot;:5,&quot;pos&quot;:0,&quot;transparency&quot;:0},{&quot;brightness&quot;:0.4000000059604645,&quot;colorType&quot;:1,&quot;foreColorIndex&quot;:5,&quot;pos&quot;:0.5299999713897705,&quot;transparency&quot;:0},{&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f*1_5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m1-1"/>
  <p:tag name="KSO_WM_UNIT_TYPE" val="m_h_f"/>
  <p:tag name="KSO_WM_UNIT_INDEX" val="1_5_1"/>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a*1_5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8"/>
  <p:tag name="KSO_WM_DIAGRAM_GROUP_CODE" val="m1-1"/>
  <p:tag name="KSO_WM_UNIT_TYPE" val="m_h_a"/>
  <p:tag name="KSO_WM_UNIT_INDEX" val="1_5_1"/>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a*1_3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m1-1"/>
  <p:tag name="KSO_WM_UNIT_TYPE" val="m_h_a"/>
  <p:tag name="KSO_WM_UNIT_INDEX" val="1_3_1"/>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i*1_3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SUBTYPE" val="d"/>
  <p:tag name="KSO_WM_UNIT_TYPE" val="m_h_i"/>
  <p:tag name="KSO_WM_UNIT_INDEX" val="1_3_1"/>
  <p:tag name="KSO_WM_UNIT_PRESET_TEXT" val="03"/>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f*1_2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m1-1"/>
  <p:tag name="KSO_WM_UNIT_TYPE" val="m_h_f"/>
  <p:tag name="KSO_WM_UNIT_INDEX" val="1_2_1"/>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i*1_2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SUBTYPE" val="d"/>
  <p:tag name="KSO_WM_UNIT_TYPE" val="m_h_i"/>
  <p:tag name="KSO_WM_UNIT_INDEX" val="1_2_1"/>
  <p:tag name="KSO_WM_UNIT_PRESET_TEXT" val="02"/>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f*1_1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m1-1"/>
  <p:tag name="KSO_WM_UNIT_TYPE" val="m_h_f"/>
  <p:tag name="KSO_WM_UNIT_INDEX" val="1_1_1"/>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a*1_1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m1-1"/>
  <p:tag name="KSO_WM_UNIT_TYPE" val="m_h_a"/>
  <p:tag name="KSO_WM_UNIT_INDEX" val="1_1_1"/>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i*1_1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SUBTYPE" val="d"/>
  <p:tag name="KSO_WM_UNIT_TYPE" val="m_h_i"/>
  <p:tag name="KSO_WM_UNIT_INDEX" val="1_1_1"/>
  <p:tag name="KSO_WM_UNIT_PRESET_TEXT" val="01"/>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f*1_4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m1-1"/>
  <p:tag name="KSO_WM_UNIT_TYPE" val="m_h_f"/>
  <p:tag name="KSO_WM_UNIT_INDEX" val="1_4_1"/>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a*1_4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m1-1"/>
  <p:tag name="KSO_WM_UNIT_TYPE" val="m_h_a"/>
  <p:tag name="KSO_WM_UNIT_INDEX" val="1_4_1"/>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84.5032221660464,&quot;left&quot;:-1.20001220703125,&quot;top&quot;:104.84677783395364,&quot;width&quot;:962.4000244140625}"/>
  <p:tag name="KSO_WM_UNIT_HIGHLIGHT" val="0"/>
  <p:tag name="KSO_WM_UNIT_COMPATIBLE" val="0"/>
  <p:tag name="KSO_WM_UNIT_DIAGRAM_ISNUMVISUAL" val="0"/>
  <p:tag name="KSO_WM_UNIT_DIAGRAM_ISREFERUNIT" val="0"/>
  <p:tag name="KSO_WM_UNIT_ID" val="diagram20236933_3*m_h_i*1_4_1"/>
  <p:tag name="KSO_WM_TEMPLATE_CATEGORY" val="diagram"/>
  <p:tag name="KSO_WM_TEMPLATE_INDEX" val="20236933"/>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SUBTYPE" val="d"/>
  <p:tag name="KSO_WM_UNIT_TYPE" val="m_h_i"/>
  <p:tag name="KSO_WM_UNIT_INDEX" val="1_4_1"/>
  <p:tag name="KSO_WM_UNIT_PRESET_TEXT" val="04"/>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65"/>
  <p:tag name="KSO_WM_SLIDE_ID" val="diagram20233339_1"/>
  <p:tag name="KSO_WM_TEMPLATE_SUBCATEGORY" val="0"/>
  <p:tag name="KSO_WM_TEMPLATE_MASTER_TYPE" val="0"/>
  <p:tag name="KSO_WM_TEMPLATE_COLOR_TYPE" val="0"/>
  <p:tag name="KSO_WM_SLIDE_TYPE" val="text"/>
  <p:tag name="KSO_WM_SLIDE_SUBTYPE" val="diag"/>
  <p:tag name="KSO_WM_SLIDE_ITEM_CNT" val="3"/>
  <p:tag name="KSO_WM_SLIDE_INDEX" val="1"/>
  <p:tag name="KSO_WM_SLIDE_SIZE" val="849.904*388.375"/>
  <p:tag name="KSO_WM_SLIDE_POSITION" val="55.3456*105.625"/>
  <p:tag name="KSO_WM_DIAGRAM_GROUP_CODE" val="l1-1"/>
  <p:tag name="KSO_WM_SLIDE_DIAGTYPE" val="l"/>
  <p:tag name="KSO_WM_TAG_VERSION" val="3.0"/>
  <p:tag name="KSO_WM_SLIDE_LAYOUT" val="a_l"/>
  <p:tag name="KSO_WM_SLIDE_LAYOUT_CNT" val="1_1"/>
</p:tagLst>
</file>

<file path=ppt/tags/tag1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339_1*a*1"/>
  <p:tag name="KSO_WM_TEMPLATE_CATEGORY" val="diagram"/>
  <p:tag name="KSO_WM_TEMPLATE_INDEX" val="20233339"/>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0"/>
</p:tagLst>
</file>

<file path=ppt/tags/tag12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803.821*349.04"/>
  <p:tag name="KSO_WM_SLIDE_POSITION" val="77.9171*147.934"/>
  <p:tag name="KSO_WM_SLIDE_LAYOUT" val="a_q"/>
  <p:tag name="KSO_WM_SLIDE_LAYOUT_CNT" val="1_1"/>
  <p:tag name="KSO_WM_SPECIAL_SOURCE" val="bdnull"/>
  <p:tag name="ISLIDE.ICON" val="#369596;#136401;#391220;#405201;#369653;#370866;"/>
  <p:tag name="KSO_WM_DIAGRAM_GROUP_CODE" val="q1-1"/>
  <p:tag name="KSO_WM_SLIDE_DIAGTYPE" val="q"/>
  <p:tag name="KSO_WM_TEMPLATE_INDEX" val="20233365"/>
  <p:tag name="KSO_WM_TEMPLATE_SUBCATEGORY" val="0"/>
  <p:tag name="KSO_WM_SLIDE_INDEX" val="1"/>
  <p:tag name="KSO_WM_TAG_VERSION" val="3.0"/>
  <p:tag name="KSO_WM_SLIDE_ID" val="custom20231850_1"/>
  <p:tag name="KSO_WM_SLIDE_ITEM_CNT" val="5"/>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DIAGRAM_GROUP_CODE" val="q1-1"/>
  <p:tag name="KSO_WM_TEMPLATE_INDEX" val="20231850"/>
  <p:tag name="KSO_WM_UNIT_ID" val="custom20231850_1*a*1"/>
  <p:tag name="KSO_WM_UNIT_TEXT_FILL_FORE_SCHEMECOLOR_INDEX" val="13"/>
  <p:tag name="KSO_WM_UNIT_TEXT_FILL_TYPE" val="1"/>
  <p:tag name="KSO_WM_UNIT_USESOURCEFORMAT_APPLY" val="0"/>
  <p:tag name="KSO_WM_UNIT_PRESET_TEXT" val="单击此处添加标题"/>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60_2*q_i*1_4"/>
  <p:tag name="KSO_WM_TEMPLATE_CATEGORY" val="diagram"/>
  <p:tag name="KSO_WM_TEMPLATE_INDEX" val="20231660"/>
  <p:tag name="KSO_WM_UNIT_LAYERLEVEL" val="1_1"/>
  <p:tag name="KSO_WM_TAG_VERSION" val="3.0"/>
  <p:tag name="KSO_WM_BEAUTIFY_FLAG" val="#wm#"/>
  <p:tag name="KSO_WM_UNIT_TYPE" val="q_i"/>
  <p:tag name="KSO_WM_UNIT_INDEX" val="1_4"/>
  <p:tag name="KSO_WM_DIAGRAM_GROUP_CODE" val="q1-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gradient&quot;:[{&quot;brightness&quot;:0.4000000059604645,&quot;colorType&quot;:1,&quot;foreColorIndex&quot;:5,&quot;pos&quot;:0,&quot;transparency&quot;:0.6000000238418579},{&quot;brightness&quot;:0.4000000059604645,&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UNIT_USESOURCEFORMAT_APPLY" val="0"/>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60_2*q_i*1_3"/>
  <p:tag name="KSO_WM_TEMPLATE_CATEGORY" val="diagram"/>
  <p:tag name="KSO_WM_TEMPLATE_INDEX" val="20231660"/>
  <p:tag name="KSO_WM_UNIT_LAYERLEVEL" val="1_1"/>
  <p:tag name="KSO_WM_TAG_VERSION" val="3.0"/>
  <p:tag name="KSO_WM_BEAUTIFY_FLAG" val="#wm#"/>
  <p:tag name="KSO_WM_UNIT_TYPE" val="q_i"/>
  <p:tag name="KSO_WM_UNIT_INDEX" val="1_3"/>
  <p:tag name="KSO_WM_DIAGRAM_GROUP_CODE" val="q1-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type&quot;:0},&quot;glow&quot;:{&quot;colorType&quot;:0},&quot;line&quot;:{&quot;gradient&quot;:[{&quot;brightness&quot;:0,&quot;colorType&quot;:1,&quot;foreColorIndex&quot;:5,&quot;pos&quot;:0.43799999356269836,&quot;transparency&quot;:0.30000001192092896},{&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LINE_FORE_SCHEMECOLOR_INDEX" val="5"/>
  <p:tag name="KSO_WM_UNIT_USESOURCEFORMAT_APPLY" val="0"/>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60_2*q_i*1_2"/>
  <p:tag name="KSO_WM_TEMPLATE_CATEGORY" val="diagram"/>
  <p:tag name="KSO_WM_TEMPLATE_INDEX" val="20231660"/>
  <p:tag name="KSO_WM_UNIT_LAYERLEVEL" val="1_1"/>
  <p:tag name="KSO_WM_TAG_VERSION" val="3.0"/>
  <p:tag name="KSO_WM_BEAUTIFY_FLAG" val="#wm#"/>
  <p:tag name="KSO_WM_UNIT_TYPE" val="q_i"/>
  <p:tag name="KSO_WM_UNIT_INDEX" val="1_2"/>
  <p:tag name="KSO_WM_DIAGRAM_GROUP_CODE" val="q1-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LINE_FORE_SCHEMECOLOR_INDEX" val="5"/>
  <p:tag name="KSO_WM_UNIT_USESOURCEFORMAT_APPLY" val="0"/>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60_2*q_i*1_1"/>
  <p:tag name="KSO_WM_TEMPLATE_CATEGORY" val="diagram"/>
  <p:tag name="KSO_WM_TEMPLATE_INDEX" val="20231660"/>
  <p:tag name="KSO_WM_UNIT_LAYERLEVEL" val="1_1"/>
  <p:tag name="KSO_WM_TAG_VERSION" val="3.0"/>
  <p:tag name="KSO_WM_BEAUTIFY_FLAG" val="#wm#"/>
  <p:tag name="KSO_WM_UNIT_TYPE" val="q_i"/>
  <p:tag name="KSO_WM_UNIT_INDEX" val="1_1"/>
  <p:tag name="KSO_WM_DIAGRAM_GROUP_CODE" val="q1-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4659999907016754,&quot;transparency&quot;:0.7200000286102295},{&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LINE_FORE_SCHEMECOLOR_INDEX" val="5"/>
  <p:tag name="KSO_WM_UNIT_USESOURCEFORMAT_APPLY" val="0"/>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60_2*q_h_i*1_2_1"/>
  <p:tag name="KSO_WM_TEMPLATE_CATEGORY" val="diagram"/>
  <p:tag name="KSO_WM_TEMPLATE_INDEX" val="20231660"/>
  <p:tag name="KSO_WM_UNIT_LAYERLEVEL" val="1_1_1"/>
  <p:tag name="KSO_WM_TAG_VERSION" val="3.0"/>
  <p:tag name="KSO_WM_BEAUTIFY_FLAG" val="#wm#"/>
  <p:tag name="KSO_WM_DIAGRAM_GROUP_CODE" val="q1-1"/>
  <p:tag name="KSO_WM_UNIT_TYPE" val="q_h_i"/>
  <p:tag name="KSO_WM_UNIT_INDEX" val="1_2_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60_2*q_h_x*1_2_1"/>
  <p:tag name="KSO_WM_TEMPLATE_CATEGORY" val="diagram"/>
  <p:tag name="KSO_WM_TEMPLATE_INDEX" val="20231660"/>
  <p:tag name="KSO_WM_UNIT_LAYERLEVEL" val="1_1_1"/>
  <p:tag name="KSO_WM_TAG_VERSION" val="3.0"/>
  <p:tag name="KSO_WM_BEAUTIFY_FLAG" val="#wm#"/>
  <p:tag name="KSO_WM_UNIT_VALUE" val="54*54"/>
  <p:tag name="KSO_WM_DIAGRAM_GROUP_CODE" val="q1-1"/>
  <p:tag name="KSO_WM_UNIT_TYPE" val="q_h_x"/>
  <p:tag name="KSO_WM_UNIT_INDEX" val="1_2_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TEXT_FILL_FORE_SCHEMECOLOR_INDEX" val="2"/>
  <p:tag name="KSO_WM_UNIT_TEXT_FILL_TYPE" val="1"/>
  <p:tag name="KSO_WM_UNIT_USESOURCEFORMAT_APPLY" val="0"/>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60_2*q_h_i*1_3_1"/>
  <p:tag name="KSO_WM_TEMPLATE_CATEGORY" val="diagram"/>
  <p:tag name="KSO_WM_TEMPLATE_INDEX" val="20231660"/>
  <p:tag name="KSO_WM_UNIT_LAYERLEVEL" val="1_1_1"/>
  <p:tag name="KSO_WM_TAG_VERSION" val="3.0"/>
  <p:tag name="KSO_WM_BEAUTIFY_FLAG" val="#wm#"/>
  <p:tag name="KSO_WM_DIAGRAM_GROUP_CODE" val="q1-1"/>
  <p:tag name="KSO_WM_UNIT_TYPE" val="q_h_i"/>
  <p:tag name="KSO_WM_UNIT_INDEX" val="1_3_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660_2*q_h_x*1_3_1"/>
  <p:tag name="KSO_WM_TEMPLATE_CATEGORY" val="diagram"/>
  <p:tag name="KSO_WM_TEMPLATE_INDEX" val="20231660"/>
  <p:tag name="KSO_WM_UNIT_LAYERLEVEL" val="1_1_1"/>
  <p:tag name="KSO_WM_TAG_VERSION" val="3.0"/>
  <p:tag name="KSO_WM_BEAUTIFY_FLAG" val="#wm#"/>
  <p:tag name="KSO_WM_UNIT_VALUE" val="52*54"/>
  <p:tag name="KSO_WM_DIAGRAM_GROUP_CODE" val="q1-1"/>
  <p:tag name="KSO_WM_UNIT_TYPE" val="q_h_x"/>
  <p:tag name="KSO_WM_UNIT_INDEX" val="1_3_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TEXT_FILL_FORE_SCHEMECOLOR_INDEX" val="2"/>
  <p:tag name="KSO_WM_UNIT_TEXT_FILL_TYPE" val="1"/>
  <p:tag name="KSO_WM_UNIT_USESOURCEFORMAT_APPLY" val="0"/>
</p:tagLst>
</file>

<file path=ppt/tags/tag13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2_1"/>
  <p:tag name="KSO_WM_UNIT_ID" val="diagram20231660_2*q_h_f*1_2_1"/>
  <p:tag name="KSO_WM_TEMPLATE_CATEGORY" val="diagram"/>
  <p:tag name="KSO_WM_TEMPLATE_INDEX" val="20231660"/>
  <p:tag name="KSO_WM_UNIT_LAYERLEVEL" val="1_1_1"/>
  <p:tag name="KSO_WM_TAG_VERSION" val="3.0"/>
  <p:tag name="KSO_WM_BEAUTIFY_FLAG" val="#wm#"/>
  <p:tag name="KSO_WM_DIAGRAM_GROUP_CODE" val="q1-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您的项正文文字是您思想的提炼"/>
  <p:tag name="KSO_WM_UNIT_TEXT_FILL_FORE_SCHEMECOLOR_INDEX" val="1"/>
  <p:tag name="KSO_WM_UNIT_TEXT_FILL_TYPE" val="1"/>
  <p:tag name="KSO_WM_UNIT_USESOURCEFORMAT_APPLY" val="0"/>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2_1"/>
  <p:tag name="KSO_WM_UNIT_ID" val="diagram20231660_2*q_h_a*1_2_1"/>
  <p:tag name="KSO_WM_TEMPLATE_CATEGORY" val="diagram"/>
  <p:tag name="KSO_WM_TEMPLATE_INDEX" val="20231660"/>
  <p:tag name="KSO_WM_UNIT_LAYERLEVEL" val="1_1_1"/>
  <p:tag name="KSO_WM_TAG_VERSION" val="3.0"/>
  <p:tag name="KSO_WM_BEAUTIFY_FLAG" val="#wm#"/>
  <p:tag name="KSO_WM_DIAGRAM_GROUP_CODE" val="q1-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此处添加标题"/>
  <p:tag name="KSO_WM_UNIT_TEXT_FILL_FORE_SCHEMECOLOR_INDEX" val="1"/>
  <p:tag name="KSO_WM_UNIT_TEXT_FILL_TYPE" val="1"/>
  <p:tag name="KSO_WM_UNIT_USESOURCEFORMAT_APPLY" val="0"/>
</p:tagLst>
</file>

<file path=ppt/tags/tag13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3_1"/>
  <p:tag name="KSO_WM_UNIT_ID" val="diagram20231660_2*q_h_f*1_3_1"/>
  <p:tag name="KSO_WM_TEMPLATE_CATEGORY" val="diagram"/>
  <p:tag name="KSO_WM_TEMPLATE_INDEX" val="20231660"/>
  <p:tag name="KSO_WM_UNIT_LAYERLEVEL" val="1_1_1"/>
  <p:tag name="KSO_WM_TAG_VERSION" val="3.0"/>
  <p:tag name="KSO_WM_BEAUTIFY_FLAG" val="#wm#"/>
  <p:tag name="KSO_WM_DIAGRAM_GROUP_CODE" val="q1-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您的项正文文字是您思想的提炼"/>
  <p:tag name="KSO_WM_UNIT_TEXT_FILL_FORE_SCHEMECOLOR_INDEX" val="1"/>
  <p:tag name="KSO_WM_UNIT_TEXT_FILL_TYPE" val="1"/>
  <p:tag name="KSO_WM_UNIT_USESOURCEFORMAT_APPLY" val="0"/>
</p:tagLst>
</file>

<file path=ppt/tags/tag1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3_1"/>
  <p:tag name="KSO_WM_UNIT_ID" val="diagram20231660_2*q_h_a*1_3_1"/>
  <p:tag name="KSO_WM_TEMPLATE_CATEGORY" val="diagram"/>
  <p:tag name="KSO_WM_TEMPLATE_INDEX" val="20231660"/>
  <p:tag name="KSO_WM_UNIT_LAYERLEVEL" val="1_1_1"/>
  <p:tag name="KSO_WM_TAG_VERSION" val="3.0"/>
  <p:tag name="KSO_WM_BEAUTIFY_FLAG" val="#wm#"/>
  <p:tag name="KSO_WM_DIAGRAM_GROUP_CODE" val="q1-1"/>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此处添加标题"/>
  <p:tag name="KSO_WM_UNIT_TEXT_FILL_FORE_SCHEMECOLOR_INDEX" val="1"/>
  <p:tag name="KSO_WM_UNIT_TEXT_FILL_TYPE" val="1"/>
  <p:tag name="KSO_WM_UNIT_USESOURCEFORMAT_APPLY" val="0"/>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q_h_i"/>
  <p:tag name="KSO_WM_UNIT_INDEX" val="1_1_1"/>
  <p:tag name="KSO_WM_UNIT_ID" val="diagram20231660_2*q_h_i*1_1_1"/>
  <p:tag name="KSO_WM_TEMPLATE_CATEGORY" val="diagram"/>
  <p:tag name="KSO_WM_TEMPLATE_INDEX" val="20231660"/>
  <p:tag name="KSO_WM_UNIT_LAYERLEVEL" val="1_1_1"/>
  <p:tag name="KSO_WM_TAG_VERSION" val="3.0"/>
  <p:tag name="KSO_WM_BEAUTIFY_FLAG" val="#wm#"/>
  <p:tag name="KSO_WM_DIAGRAM_GROUP_CODE" val="q1-1"/>
  <p:tag name="KSO_WM_DIAGRAM_VERSION" val="3"/>
  <p:tag name="KSO_WM_DIAGRAM_COLOR_TRICK" val="1"/>
  <p:tag name="KSO_WM_DIAGRAM_COLOR_TEXT_CAN_REMOVE" val="n"/>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q_h_x"/>
  <p:tag name="KSO_WM_UNIT_INDEX" val="1_1_1"/>
  <p:tag name="KSO_WM_UNIT_ID" val="diagram20231660_2*q_h_x*1_1_1"/>
  <p:tag name="KSO_WM_TEMPLATE_CATEGORY" val="diagram"/>
  <p:tag name="KSO_WM_TEMPLATE_INDEX" val="20231660"/>
  <p:tag name="KSO_WM_UNIT_LAYERLEVEL" val="1_1_1"/>
  <p:tag name="KSO_WM_TAG_VERSION" val="3.0"/>
  <p:tag name="KSO_WM_BEAUTIFY_FLAG" val="#wm#"/>
  <p:tag name="KSO_WM_UNIT_VALUE" val="54*50"/>
  <p:tag name="KSO_WM_DIAGRAM_GROUP_CODE" val="q1-1"/>
  <p:tag name="KSO_WM_DIAGRAM_VERSION" val="3"/>
  <p:tag name="KSO_WM_DIAGRAM_COLOR_TRICK" val="1"/>
  <p:tag name="KSO_WM_DIAGRAM_COLOR_TEXT_CAN_REMOVE" val="n"/>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2"/>
  <p:tag name="KSO_WM_UNIT_TEXT_FILL_TYPE" val="1"/>
  <p:tag name="KSO_WM_UNIT_USESOURCEFORMAT_APPLY" val="0"/>
</p:tagLst>
</file>

<file path=ppt/tags/tag13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1_1"/>
  <p:tag name="KSO_WM_UNIT_ID" val="diagram20231660_2*q_h_f*1_1_1"/>
  <p:tag name="KSO_WM_TEMPLATE_CATEGORY" val="diagram"/>
  <p:tag name="KSO_WM_TEMPLATE_INDEX" val="20231660"/>
  <p:tag name="KSO_WM_UNIT_LAYERLEVEL" val="1_1_1"/>
  <p:tag name="KSO_WM_TAG_VERSION" val="3.0"/>
  <p:tag name="KSO_WM_BEAUTIFY_FLAG" val="#wm#"/>
  <p:tag name="KSO_WM_DIAGRAM_GROUP_CODE" val="q1-1"/>
  <p:tag name="KSO_WM_DIAGRAM_VERSION" val="3"/>
  <p:tag name="KSO_WM_DIAGRAM_COLOR_TRICK" val="1"/>
  <p:tag name="KSO_WM_DIAGRAM_COLOR_TEXT_CAN_REMOVE" val="n"/>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
  <p:tag name="KSO_WM_UNIT_TEXT_FILL_FORE_SCHEMECOLOR_INDEX" val="1"/>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1_1"/>
  <p:tag name="KSO_WM_UNIT_ID" val="diagram20231660_2*q_h_a*1_1_1"/>
  <p:tag name="KSO_WM_TEMPLATE_CATEGORY" val="diagram"/>
  <p:tag name="KSO_WM_TEMPLATE_INDEX" val="20231660"/>
  <p:tag name="KSO_WM_UNIT_LAYERLEVEL" val="1_1_1"/>
  <p:tag name="KSO_WM_TAG_VERSION" val="3.0"/>
  <p:tag name="KSO_WM_BEAUTIFY_FLAG" val="#wm#"/>
  <p:tag name="KSO_WM_DIAGRAM_GROUP_CODE" val="q1-1"/>
  <p:tag name="KSO_WM_DIAGRAM_VERSION" val="3"/>
  <p:tag name="KSO_WM_DIAGRAM_COLOR_TRICK" val="1"/>
  <p:tag name="KSO_WM_DIAGRAM_COLOR_TEXT_CAN_REMOVE" val="n"/>
  <p:tag name="KSO_WM_DIAGRAM_MAX_ITEMCNT" val="6"/>
  <p:tag name="KSO_WM_DIAGRAM_MIN_ITEMCNT" val="2"/>
  <p:tag name="KSO_WM_DIAGRAM_VIRTUALLY_FRAME" val="{&quot;height&quot;:381.70111083984375,&quot;left&quot;:54.27893966074062,&quot;top&quot;:115.3336178084246,&quot;width&quot;:851.0969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标题"/>
  <p:tag name="KSO_WM_UNIT_TEXT_FILL_FORE_SCHEMECOLOR_INDEX" val="1"/>
  <p:tag name="KSO_WM_UNIT_TEXT_FILL_TYPE" val="1"/>
  <p:tag name="KSO_WM_UNIT_USESOURCEFORMAT_APPLY" val="0"/>
</p:tagLst>
</file>

<file path=ppt/tags/tag14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3365"/>
  <p:tag name="KSO_WM_TEMPLATE_SUBCATEGORY" val="0"/>
  <p:tag name="KSO_WM_SLIDE_INDEX" val="1"/>
  <p:tag name="KSO_WM_TAG_VERSION" val="3.0"/>
  <p:tag name="KSO_WM_SLIDE_ID" val="custom20232481_1"/>
  <p:tag name="KSO_WM_SLIDE_ITEM_CNT" val="2"/>
</p:tagLst>
</file>

<file path=ppt/tags/tag14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2_2_2"/>
  <p:tag name="KSO_WM_UNIT_ID" val="diagram20231965_2*l_h_i*2_2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4.15,&quot;left&quot;:254.78228346456694,&quot;top&quot;:80.6,&quot;width&quot;:677.7606299212599}"/>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2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21*692"/>
  <p:tag name="KSO_WM_UNIT_TYPE" val="l_h_d"/>
  <p:tag name="KSO_WM_UNIT_INDEX" val="1_2_1"/>
  <p:tag name="KSO_WM_DIAGRAM_MAX_ITEMCNT" val="4"/>
  <p:tag name="KSO_WM_DIAGRAM_MIN_ITEMCNT" val="2"/>
  <p:tag name="KSO_WM_DIAGRAM_VIRTUALLY_FRAME" val="{&quot;height&quot;:508.35,&quot;left&quot;:21.8,&quot;top&quot;:80.6,&quot;width&quot;:682}"/>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1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21*692"/>
  <p:tag name="KSO_WM_UNIT_TYPE" val="l_h_d"/>
  <p:tag name="KSO_WM_UNIT_INDEX" val="1_1_1"/>
  <p:tag name="KSO_WM_DIAGRAM_MAX_ITEMCNT" val="4"/>
  <p:tag name="KSO_WM_DIAGRAM_MIN_ITEMCNT" val="2"/>
  <p:tag name="KSO_WM_DIAGRAM_VIRTUALLY_FRAME" val="{&quot;height&quot;:508.35,&quot;left&quot;:21.8,&quot;top&quot;:80.6,&quot;width&quot;:682}"/>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4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508.35,&quot;left&quot;:21.8,&quot;top&quot;:80.6,&quot;width&quot;:682}"/>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965_2*l_h_i*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508.35,&quot;left&quot;:21.8,&quot;top&quot;:80.6,&quot;width&quot;:68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1"/>
  <p:tag name="KSO_WM_UNIT_USESOURCEFORMAT_APPLY" val="0"/>
</p:tagLst>
</file>

<file path=ppt/tags/tag14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65_2*l_h_f*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508.35,&quot;left&quot;:21.8,&quot;top&quot;:80.6,&quot;width&quot;:68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1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965_2*l_h_a*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508.35,&quot;left&quot;:21.8,&quot;top&quot;:80.6,&quot;width&quot;:68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14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65_2*l_h_i*1_2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508.35,&quot;left&quot;:21.8,&quot;top&quot;:80.6,&quot;width&quot;:682}"/>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965_2*l_h_i*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508.35,&quot;left&quot;:21.8,&quot;top&quot;:80.6,&quot;width&quot;:68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2"/>
  <p:tag name="KSO_WM_UNIT_USESOURCEFORMAT_APPLY" val="0"/>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965_2*l_h_a*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508.35,&quot;left&quot;:21.8,&quot;top&quot;:80.6,&quot;width&quot;:68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15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965_2*l_h_i*1_3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508.35,&quot;left&quot;:21.8,&quot;top&quot;:80.6,&quot;width&quot;:682}"/>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965_2*l_h_i*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508.35,&quot;left&quot;:21.8,&quot;top&quot;:80.6,&quot;width&quot;:68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3"/>
  <p:tag name="KSO_WM_UNIT_USESOURCEFORMAT_APPLY" val="0"/>
</p:tagLst>
</file>

<file path=ppt/tags/tag15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65_2*l_h_f*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508.35,&quot;left&quot;:21.8,&quot;top&quot;:80.6,&quot;width&quot;:68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15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965_2*l_h_f*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508.35,&quot;left&quot;:21.8,&quot;top&quot;:80.6,&quot;width&quot;:68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1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965_2*l_h_a*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508.35,&quot;left&quot;:21.8,&quot;top&quot;:80.6,&quot;width&quot;:68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DIAGRAM_GROUP_CODE" val="q1-1"/>
  <p:tag name="KSO_WM_TEMPLATE_INDEX" val="20231850"/>
  <p:tag name="KSO_WM_UNIT_ID" val="custom20231850_1*a*1"/>
  <p:tag name="KSO_WM_UNIT_TEXT_FILL_FORE_SCHEMECOLOR_INDEX" val="13"/>
  <p:tag name="KSO_WM_UNIT_TEXT_FILL_TYPE" val="1"/>
  <p:tag name="KSO_WM_UNIT_USESOURCEFORMAT_APPLY" val="0"/>
  <p:tag name="KSO_WM_UNIT_PRESET_TEXT" val="单击此处添加标题"/>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1_1"/>
  <p:tag name="KSO_WM_TEMPLATE_CATEGORY" val="diagram"/>
  <p:tag name="KSO_WM_TEMPLATE_INDEX" val="20231965"/>
  <p:tag name="KSO_WM_UNIT_LAYERLEVEL" val="1_1_1"/>
  <p:tag name="KSO_WM_TAG_VERSION" val="3.0"/>
  <p:tag name="KSO_WM_DIAGRAM_VERSION" val="3"/>
  <p:tag name="KSO_WM_DIAGRAM_COLOR_TRICK" val="1"/>
  <p:tag name="KSO_WM_DIAGRAM_COLOR_TEXT_CAN_REMOVE" val="n"/>
  <p:tag name="KSO_WM_UNIT_VALUE" val="721*692"/>
  <p:tag name="KSO_WM_UNIT_TYPE" val="l_h_d"/>
  <p:tag name="KSO_WM_UNIT_INDEX" val="1_1_1"/>
  <p:tag name="KSO_WM_DIAGRAM_MAX_ITEMCNT" val="4"/>
  <p:tag name="KSO_WM_DIAGRAM_MIN_ITEMCNT" val="2"/>
  <p:tag name="KSO_WM_DIAGRAM_VIRTUALLY_FRAME" val="{&quot;height&quot;:438.34157745601624,&quot;left&quot;:254.78228346456694,&quot;top&quot;:85.00842254398376,&quot;width&quot;:677.3177165354331}"/>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2_2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21*692"/>
  <p:tag name="KSO_WM_UNIT_TYPE" val="l_h_d"/>
  <p:tag name="KSO_WM_UNIT_INDEX" val="2_2_1"/>
  <p:tag name="KSO_WM_DIAGRAM_MAX_ITEMCNT" val="4"/>
  <p:tag name="KSO_WM_DIAGRAM_MIN_ITEMCNT" val="2"/>
  <p:tag name="KSO_WM_DIAGRAM_VIRTUALLY_FRAME" val="{&quot;height&quot;:454.15,&quot;left&quot;:254.78228346456694,&quot;top&quot;:80.6,&quot;width&quot;:677.7606299212599}"/>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UNIT_TYPE" val="i"/>
  <p:tag name="KSO_WM_UNIT_INDEX" val="17"/>
  <p:tag name="KSO_WM_BEAUTIFY_FLAG" val="#wm#"/>
  <p:tag name="KSO_WM_TAG_VERSION" val="3.0"/>
  <p:tag name="KSO_WM_UNIT_ID" val="_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2_1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21*692"/>
  <p:tag name="KSO_WM_UNIT_TYPE" val="l_h_d"/>
  <p:tag name="KSO_WM_UNIT_INDEX" val="2_1_1"/>
  <p:tag name="KSO_WM_DIAGRAM_MAX_ITEMCNT" val="4"/>
  <p:tag name="KSO_WM_DIAGRAM_MIN_ITEMCNT" val="2"/>
  <p:tag name="KSO_WM_DIAGRAM_VIRTUALLY_FRAME" val="{&quot;height&quot;:454.15,&quot;left&quot;:254.78228346456694,&quot;top&quot;:80.6,&quot;width&quot;:677.7606299212599}"/>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6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2_1_2"/>
  <p:tag name="KSO_WM_UNIT_ID" val="diagram20231965_2*l_h_i*2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4.15,&quot;left&quot;:254.78228346456694,&quot;top&quot;:80.6,&quot;width&quot;:677.7606299212599}"/>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2_1_1"/>
  <p:tag name="KSO_WM_UNIT_ID" val="diagram20231965_2*l_h_i*2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54.15,&quot;left&quot;:254.78228346456694,&quot;top&quot;:80.6,&quot;width&quot;:677.76062992125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1"/>
  <p:tag name="KSO_WM_UNIT_USESOURCEFORMAT_APPLY" val="0"/>
</p:tagLst>
</file>

<file path=ppt/tags/tag16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2_1_1"/>
  <p:tag name="KSO_WM_UNIT_ID" val="diagram20231965_2*l_h_f*2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54.15,&quot;left&quot;:254.78228346456694,&quot;top&quot;:80.6,&quot;width&quot;:677.76062992125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1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2_1_1"/>
  <p:tag name="KSO_WM_UNIT_ID" val="diagram20231965_2*l_h_a*2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54.15,&quot;left&quot;:254.78228346456694,&quot;top&quot;:80.6,&quot;width&quot;:677.76062992125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2_2_1"/>
  <p:tag name="KSO_WM_UNIT_ID" val="diagram20231965_2*l_h_i*2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54.15,&quot;left&quot;:254.78228346456694,&quot;top&quot;:80.6,&quot;width&quot;:677.76062992125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2"/>
  <p:tag name="KSO_WM_UNIT_USESOURCEFORMAT_APPLY" val="0"/>
</p:tagLst>
</file>

<file path=ppt/tags/tag16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2_2_1"/>
  <p:tag name="KSO_WM_UNIT_ID" val="diagram20231965_2*l_h_f*2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54.15,&quot;left&quot;:254.78228346456694,&quot;top&quot;:80.6,&quot;width&quot;:677.76062992125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2_2_1"/>
  <p:tag name="KSO_WM_UNIT_ID" val="diagram20231965_2*l_h_a*2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54.15,&quot;left&quot;:254.78228346456694,&quot;top&quot;:80.6,&quot;width&quot;:677.76062992125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168.xml><?xml version="1.0" encoding="utf-8"?>
<p:tagLst xmlns:a="http://schemas.openxmlformats.org/drawingml/2006/main" xmlns:r="http://schemas.openxmlformats.org/officeDocument/2006/relationships" xmlns:p="http://schemas.openxmlformats.org/presentationml/2006/main">
  <p:tag name="KSO_WM_SLIDE_ID" val="custom20233594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365"/>
  <p:tag name="KSO_WM_SLIDE_TYPE" val="text"/>
  <p:tag name="KSO_WM_SLIDE_SUBTYPE" val="picTxt"/>
  <p:tag name="KSO_WM_SLIDE_SIZE" val="850.55*173.25"/>
  <p:tag name="KSO_WM_SLIDE_POSITION" val="55.45*323.4"/>
  <p:tag name="KSO_WM_SLIDE_LAYOUT" val="a_d_l"/>
  <p:tag name="KSO_WM_SLIDE_LAYOUT_CNT" val="1_1_1"/>
  <p:tag name="KSO_WM_SPECIAL_SOURCE" val="bdnull"/>
  <p:tag name="KSO_WM_DIAGRAM_GROUP_CODE" val="l1-1"/>
  <p:tag name="KSO_WM_SLIDE_DIAGTYPE" val="l"/>
</p:tagLst>
</file>

<file path=ppt/tags/tag1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594_1*a*1"/>
  <p:tag name="KSO_WM_TEMPLATE_CATEGORY" val="custom"/>
  <p:tag name="KSO_WM_TEMPLATE_INDEX" val="20233594"/>
  <p:tag name="KSO_WM_UNIT_LAYERLEVEL" val="1"/>
  <p:tag name="KSO_WM_TAG_VERSION" val="3.0"/>
  <p:tag name="KSO_WM_BEAUTIFY_FLAG" val="#wm#"/>
  <p:tag name="KSO_WM_UNIT_PRESET_TEXT" val="单击此处&#10;添加标题内容"/>
  <p:tag name="KSO_WM_UNIT_TEXT_FILL_FORE_SCHEMECOLOR_INDEX" val="13"/>
  <p:tag name="KSO_WM_UNIT_TEXT_FILL_TYPE" val="1"/>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UNIT_TYPE" val="i"/>
  <p:tag name="KSO_WM_UNIT_INDEX" val="16"/>
  <p:tag name="KSO_WM_BEAUTIFY_FLAG" val="#wm#"/>
  <p:tag name="KSO_WM_TAG_VERSION" val="3.0"/>
  <p:tag name="KSO_WM_UNIT_ID" val="_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594_1*i*1"/>
  <p:tag name="KSO_WM_TEMPLATE_CATEGORY" val="custom"/>
  <p:tag name="KSO_WM_TEMPLATE_INDEX" val="20233594"/>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71.xml><?xml version="1.0" encoding="utf-8"?>
<p:tagLst xmlns:a="http://schemas.openxmlformats.org/drawingml/2006/main" xmlns:r="http://schemas.openxmlformats.org/officeDocument/2006/relationships" xmlns:p="http://schemas.openxmlformats.org/presentationml/2006/main">
  <p:tag name="KSO_WM_UNIT_VALUE" val="977*217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94_1*d*1"/>
  <p:tag name="KSO_WM_TEMPLATE_CATEGORY" val="custom"/>
  <p:tag name="KSO_WM_TEMPLATE_INDEX" val="20233594"/>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7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525_1*l_h_f*1_1_1"/>
  <p:tag name="KSO_WM_TEMPLATE_CATEGORY" val="diagram"/>
  <p:tag name="KSO_WM_TEMPLATE_INDEX" val="2023352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UNIT_PRESET_TEXT" val="单击输入您的项正文，请简单阐述您的观点。"/>
  <p:tag name="KSO_WM_UNIT_TEXT_FILL_FORE_SCHEMECOLOR_INDEX" val="1"/>
  <p:tag name="KSO_WM_UNIT_TEXT_FILL_TYPE" val="1"/>
  <p:tag name="KSO_WM_DIAGRAM_MAX_ITEMCNT" val="3"/>
  <p:tag name="KSO_WM_DIAGRAM_MIN_ITEMCNT" val="3"/>
  <p:tag name="KSO_WM_DIAGRAM_VIRTUALLY_FRAME" val="{&quot;height&quot;:173.28015748031498,&quot;left&quot;:55.45,&quot;top&quot;:323.419842519685,&quot;width&quot;:85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525_1*l_h_a*1_1_1"/>
  <p:tag name="KSO_WM_TEMPLATE_CATEGORY" val="diagram"/>
  <p:tag name="KSO_WM_TEMPLATE_INDEX" val="2023352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3"/>
  <p:tag name="KSO_WM_DIAGRAM_MIN_ITEMCNT" val="3"/>
  <p:tag name="KSO_WM_DIAGRAM_VIRTUALLY_FRAME" val="{&quot;height&quot;:173.28015748031498,&quot;left&quot;:55.45,&quot;top&quot;:323.419842519685,&quot;width&quot;:85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7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525_1*l_h_f*1_2_1"/>
  <p:tag name="KSO_WM_TEMPLATE_CATEGORY" val="diagram"/>
  <p:tag name="KSO_WM_TEMPLATE_INDEX" val="2023352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UNIT_PRESET_TEXT" val="单击输入您的项正文，请简单阐述您的观点。"/>
  <p:tag name="KSO_WM_UNIT_TEXT_FILL_FORE_SCHEMECOLOR_INDEX" val="1"/>
  <p:tag name="KSO_WM_UNIT_TEXT_FILL_TYPE" val="1"/>
  <p:tag name="KSO_WM_DIAGRAM_MAX_ITEMCNT" val="3"/>
  <p:tag name="KSO_WM_DIAGRAM_MIN_ITEMCNT" val="3"/>
  <p:tag name="KSO_WM_DIAGRAM_VIRTUALLY_FRAME" val="{&quot;height&quot;:173.28015748031498,&quot;left&quot;:55.45,&quot;top&quot;:323.419842519685,&quot;width&quot;:85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525_1*l_h_a*1_2_1"/>
  <p:tag name="KSO_WM_TEMPLATE_CATEGORY" val="diagram"/>
  <p:tag name="KSO_WM_TEMPLATE_INDEX" val="2023352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3"/>
  <p:tag name="KSO_WM_DIAGRAM_MIN_ITEMCNT" val="3"/>
  <p:tag name="KSO_WM_DIAGRAM_VIRTUALLY_FRAME" val="{&quot;height&quot;:173.28015748031498,&quot;left&quot;:55.45,&quot;top&quot;:323.419842519685,&quot;width&quot;:85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76.xml><?xml version="1.0" encoding="utf-8"?>
<p:tagLst xmlns:a="http://schemas.openxmlformats.org/drawingml/2006/main" xmlns:r="http://schemas.openxmlformats.org/officeDocument/2006/relationships" xmlns:p="http://schemas.openxmlformats.org/presentationml/2006/main">
  <p:tag name="KSO_WM_UNIT_VALUE" val="13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525_1*l_h_x*1_1_1"/>
  <p:tag name="KSO_WM_TEMPLATE_CATEGORY" val="diagram"/>
  <p:tag name="KSO_WM_TEMPLATE_INDEX" val="2023352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173.28015748031498,&quot;left&quot;:55.45,&quot;top&quot;:323.419842519685,&quot;width&quot;:850.6}"/>
  <p:tag name="KSO_WM_DIAGRAM_COLOR_MATCH_VALUE" val="{&quot;shape&quot;:{&quot;fill&quot;:{&quot;gradient&quot;:[{&quot;brightness&quot;:0,&quot;colorType&quot;:2,&quot;pos&quot;:0,&quot;rgb&quot;:&quot;#ffffff&quot;,&quot;transparency&quot;:0},{&quot;brightness&quot;:0,&quot;colorType&quot;:2,&quot;pos&quot;:0.5,&quot;rgb&quot;:&quot;#ffffff&quot;,&quot;transparency&quot;:0},{&quot;brightness&quot;:0,&quot;colorType&quot;:2,&quot;pos&quot;:1,&quot;rgb&quot;:&quot;#ffffff&quot;,&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525_1*l_h_a*1_2_1"/>
  <p:tag name="KSO_WM_TEMPLATE_CATEGORY" val="diagram"/>
  <p:tag name="KSO_WM_TEMPLATE_INDEX" val="20233525"/>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3"/>
  <p:tag name="KSO_WM_DIAGRAM_MIN_ITEMCNT" val="3"/>
  <p:tag name="KSO_WM_DIAGRAM_VIRTUALLY_FRAME" val="{&quot;height&quot;:173.28015748031498,&quot;left&quot;:55.45,&quot;top&quot;:323.419842519685,&quot;width&quot;:85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78.xml><?xml version="1.0" encoding="utf-8"?>
<p:tagLst xmlns:a="http://schemas.openxmlformats.org/drawingml/2006/main" xmlns:r="http://schemas.openxmlformats.org/officeDocument/2006/relationships" xmlns:p="http://schemas.openxmlformats.org/presentationml/2006/main">
  <p:tag name="KSO_WM_UNIT_VALUE" val="13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525_1*l_h_x*1_1_1"/>
  <p:tag name="KSO_WM_TEMPLATE_CATEGORY" val="diagram"/>
  <p:tag name="KSO_WM_TEMPLATE_INDEX" val="2023352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173.28015748031498,&quot;left&quot;:55.45,&quot;top&quot;:323.419842519685,&quot;width&quot;:850.6}"/>
  <p:tag name="KSO_WM_DIAGRAM_COLOR_MATCH_VALUE" val="{&quot;shape&quot;:{&quot;fill&quot;:{&quot;gradient&quot;:[{&quot;brightness&quot;:0,&quot;colorType&quot;:2,&quot;pos&quot;:0,&quot;rgb&quot;:&quot;#ffffff&quot;,&quot;transparency&quot;:0},{&quot;brightness&quot;:0,&quot;colorType&quot;:2,&quot;pos&quot;:0.5,&quot;rgb&quot;:&quot;#ffffff&quot;,&quot;transparency&quot;:0},{&quot;brightness&quot;:0,&quot;colorType&quot;:2,&quot;pos&quot;:1,&quot;rgb&quot;:&quot;#ffffff&quot;,&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79.xml><?xml version="1.0" encoding="utf-8"?>
<p:tagLst xmlns:a="http://schemas.openxmlformats.org/drawingml/2006/main" xmlns:r="http://schemas.openxmlformats.org/officeDocument/2006/relationships" xmlns:p="http://schemas.openxmlformats.org/presentationml/2006/main">
  <p:tag name="KSO_WM_UNIT_VALUE" val="13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525_1*l_h_x*1_1_1"/>
  <p:tag name="KSO_WM_TEMPLATE_CATEGORY" val="diagram"/>
  <p:tag name="KSO_WM_TEMPLATE_INDEX" val="2023352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173.28015748031498,&quot;left&quot;:55.45,&quot;top&quot;:323.419842519685,&quot;width&quot;:850.6}"/>
  <p:tag name="KSO_WM_DIAGRAM_COLOR_MATCH_VALUE" val="{&quot;shape&quot;:{&quot;fill&quot;:{&quot;gradient&quot;:[{&quot;brightness&quot;:0,&quot;colorType&quot;:2,&quot;pos&quot;:0,&quot;rgb&quot;:&quot;#ffffff&quot;,&quot;transparency&quot;:0},{&quot;brightness&quot;:0,&quot;colorType&quot;:2,&quot;pos&quot;:0.5,&quot;rgb&quot;:&quot;#ffffff&quot;,&quot;transparency&quot;:0},{&quot;brightness&quot;:0,&quot;colorType&quot;:2,&quot;pos&quot;:1,&quot;rgb&quot;:&quot;#ffffff&quot;,&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6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91.85,&quot;left&quot;:8.9,&quot;top&quot;:103.15,&quot;width&quot;:937.95}"/>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65"/>
</p:tagLst>
</file>

<file path=ppt/tags/tag18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22.047244094488,&quot;width&quot;:7556.885039370079}"/>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91.85,&quot;left&quot;:8.9,&quot;top&quot;:103.15,&quot;width&quot;:937.95}"/>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65"/>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65"/>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65"/>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4817_2*l_h_f*1_1_1"/>
  <p:tag name="KSO_WM_TEMPLATE_CATEGORY" val="diagram"/>
  <p:tag name="KSO_WM_TEMPLATE_INDEX" val="20234817"/>
  <p:tag name="KSO_WM_UNIT_LAYERLEVEL" val="1_1_1"/>
  <p:tag name="KSO_WM_TAG_VERSION" val="3.0"/>
  <p:tag name="KSO_WM_BEAUTIFY_FLAG" val="#wm#"/>
  <p:tag name="KSO_WM_UNIT_SUBTYPE" val="a"/>
  <p:tag name="KSO_WM_UNIT_NOCLEAR" val="0"/>
  <p:tag name="KSO_WM_UNIT_VALUE" val="88"/>
  <p:tag name="KSO_WM_DIAGRAM_GROUP_CODE" val="l1-1"/>
  <p:tag name="KSO_WM_UNIT_TYPE" val="l_h_f"/>
  <p:tag name="KSO_WM_UNIT_INDEX" val="1_1_1"/>
  <p:tag name="KSO_WM_DIAGRAM_VERSION" val="3"/>
  <p:tag name="KSO_WM_DIAGRAM_COLOR_TRICK" val="1"/>
  <p:tag name="KSO_WM_DIAGRAM_COLOR_TEXT_CAN_REMOVE" val="n"/>
  <p:tag name="KSO_WM_UNIT_TEXT_FILL_FORE_SCHEMECOLOR_INDEX" val="1"/>
  <p:tag name="KSO_WM_UNIT_TEXT_FILL_TYPE" val="1"/>
  <p:tag name="KSO_WM_DIAGRAM_MAX_ITEMCNT" val="4"/>
  <p:tag name="KSO_WM_DIAGRAM_MIN_ITEMCNT" val="2"/>
  <p:tag name="KSO_WM_DIAGRAM_VIRTUALLY_FRAME" val="{&quot;height&quot;:360.6947326660156,&quot;left&quot;:77.30007293941472,&quot;top&quot;:134.73771240714967,&quot;width&quot;:361.39993286132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
  <p:tag name="KSO_WM_UNIT_USESOURCEFORMAT_APPLY" val="1"/>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91.85,&quot;left&quot;:8.9,&quot;top&quot;:103.15,&quot;width&quot;:937.95}"/>
</p:tagLst>
</file>

<file path=ppt/tags/tag19.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a="http://schemas.openxmlformats.org/drawingml/2006/main" xmlns:r="http://schemas.openxmlformats.org/officeDocument/2006/relationships" xmlns:p="http://schemas.openxmlformats.org/presentationml/2006/main">
  <p:tag name="KSO_WM_SLIDE_ID" val="diagram20236919_2"/>
  <p:tag name="KSO_WM_TEMPLATE_SUBCATEGORY" val="0"/>
  <p:tag name="KSO_WM_TEMPLATE_MASTER_TYPE" val="0"/>
  <p:tag name="KSO_WM_TEMPLATE_COLOR_TYPE" val="0"/>
  <p:tag name="KSO_WM_SLIDE_TYPE" val="text"/>
  <p:tag name="KSO_WM_SLIDE_SUBTYPE" val="diag"/>
  <p:tag name="KSO_WM_SLIDE_ITEM_CNT" val="4"/>
  <p:tag name="KSO_WM_SLIDE_INDEX" val="2"/>
  <p:tag name="KSO_WM_SLIDE_SIZE" val="830.207*359.029"/>
  <p:tag name="KSO_WM_SLIDE_POSITION" val="59.1427*131.3"/>
  <p:tag name="KSO_WM_TAG_VERSION" val="3.0"/>
  <p:tag name="KSO_WM_BEAUTIFY_FLAG" val="#wm#"/>
  <p:tag name="KSO_WM_TEMPLATE_CATEGORY" val="diagram"/>
  <p:tag name="KSO_WM_TEMPLATE_INDEX" val="20236919"/>
  <p:tag name="KSO_WM_SLIDE_LAYOUT" val="a_m"/>
  <p:tag name="KSO_WM_SLIDE_LAYOUT_CNT" val="1_1"/>
  <p:tag name="KSO_WM_DIAGRAM_GROUP_CODE" val="m1-1"/>
  <p:tag name="KSO_WM_SLIDE_DIAGTYPE" val="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6919_2*a*1"/>
  <p:tag name="KSO_WM_TEMPLATE_CATEGORY" val="diagram"/>
  <p:tag name="KSO_WM_TEMPLATE_INDEX" val="20236919"/>
  <p:tag name="KSO_WM_UNIT_LAYERLEVEL" val="1"/>
  <p:tag name="KSO_WM_TAG_VERSION" val="3.0"/>
  <p:tag name="KSO_WM_BEAUTIFY_FLAG" val="#wm#"/>
  <p:tag name="KSO_WM_UNIT_ISCONTENTSTITLE" val="0"/>
  <p:tag name="KSO_WM_UNIT_ISNUMDGMTITLE" val="0"/>
  <p:tag name="KSO_WM_UNIT_NOCLEAR" val="0"/>
  <p:tag name="KSO_WM_UNIT_VALUE" val="26"/>
  <p:tag name="KSO_WM_DIAGRAM_GROUP_CODE" val="m1-1"/>
  <p:tag name="KSO_WM_UNIT_TYPE" val="a"/>
  <p:tag name="KSO_WM_UNIT_INDEX" val="1"/>
  <p:tag name="KSO_WM_UNIT_PRESET_TEXT" val="单击此处添加标题"/>
  <p:tag name="KSO_WM_UNIT_TEXT_FILL_FORE_SCHEMECOLOR_INDEX" val="13"/>
  <p:tag name="KSO_WM_UNIT_TEXT_FILL_TYPE" val="1"/>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6919_2*m_i*1_1"/>
  <p:tag name="KSO_WM_TEMPLATE_CATEGORY" val="diagram"/>
  <p:tag name="KSO_WM_TEMPLATE_INDEX" val="20236919"/>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1"/>
  <p:tag name="KSO_WM_UNIT_FILL_TYPE" val="3"/>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gradient&quot;:[{&quot;brightness&quot;:0,&quot;colorType&quot;:1,&quot;foreColorIndex&quot;:5,&quot;pos&quot;:0.5400000214576721,&quot;transparency&quot;:0.8999999761581421},{&quot;brightness&quot;:0,&quot;colorType&quot;:1,&quot;foreColorIndex&quot;:5,&quot;pos&quot;:0,&quot;transparency&quot;:1},{&quot;brightness&quot;:0,&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quot;colorType&quot;:2,&quot;rgb&quot;:&quot;#000000&quot;,&quot;transparency&quot;:0.5686299800872803},&quot;threeD&quot;:{&quot;curvedSurface&quot;:{&quot;brightness&quot;:0,&quot;colorType&quot;:2,&quot;rgb&quot;:&quot;#000000&quot;},&quot;depth&quot;:{&quot;colorType&quot;:0}}}}"/>
  <p:tag name="KSO_WM_UNIT_USESOURCEFORMAT_APPLY" val="1"/>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6919_2*m_i*1_2"/>
  <p:tag name="KSO_WM_TEMPLATE_CATEGORY" val="diagram"/>
  <p:tag name="KSO_WM_TEMPLATE_INDEX" val="20236919"/>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2"/>
  <p:tag name="KSO_WM_UNIT_FILL_TYPE" val="3"/>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gradient&quot;:[{&quot;brightness&quot;:0,&quot;colorType&quot;:1,&quot;foreColorIndex&quot;:5,&quot;pos&quot;:1,&quot;transparency&quot;:0.699999988079071},{&quot;brightness&quot;:0,&quot;colorType&quot;:1,&quot;foreColorIndex&quot;:5,&quot;pos&quot;:0.6000000238418579,&quot;transparency&quot;:0.89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6919_2*m_i*1_3"/>
  <p:tag name="KSO_WM_TEMPLATE_CATEGORY" val="diagram"/>
  <p:tag name="KSO_WM_TEMPLATE_INDEX" val="20236919"/>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3"/>
  <p:tag name="KSO_WM_UNIT_FILL_TYPE" val="3"/>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gradient&quot;:[{&quot;brightness&quot;:0,&quot;colorType&quot;:1,&quot;foreColorIndex&quot;:5,&quot;pos&quot;:1,&quot;transparency&quot;:0.6499999761581421},{&quot;brightness&quot;:0,&quot;colorType&quot;:1,&quot;foreColorIndex&quot;:5,&quot;pos&quot;:0,&quot;transparency&quot;:0.89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6919_2*m_i*1_4"/>
  <p:tag name="KSO_WM_TEMPLATE_CATEGORY" val="diagram"/>
  <p:tag name="KSO_WM_TEMPLATE_INDEX" val="20236919"/>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4"/>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type&quot;:0},&quot;glow&quot;:{&quot;colorType&quot;:0},&quot;line&quot;:{&quot;gradient&quot;:[{&quot;brightness&quot;:0,&quot;colorType&quot;:1,&quot;foreColorIndex&quot;:5,&quot;pos&quot;:0.25999999046325684,&quot;transparency&quot;:1},{&quot;brightness&quot;:0,&quot;colorType&quot;:1,&quot;foreColorIndex&quot;:5,&quot;pos&quot;:1,&quot;transparency&quot;:0.33000001311302185}],&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6919_2*m_i*1_5"/>
  <p:tag name="KSO_WM_TEMPLATE_CATEGORY" val="diagram"/>
  <p:tag name="KSO_WM_TEMPLATE_INDEX" val="20236919"/>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5"/>
  <p:tag name="KSO_WM_UNIT_FILL_TYPE" val="3"/>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gradient&quot;:[{&quot;brightness&quot;:0,&quot;colorType&quot;:1,&quot;foreColorIndex&quot;:5,&quot;pos&quot;:1,&quot;transparency&quot;:0.800000011920929},{&quot;brightness&quot;:0,&quot;colorType&quot;:1,&quot;foreColorIndex&quot;:5,&quot;pos&quot;:0,&quot;transparency&quot;:0.89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6919_2*m_i*1_6"/>
  <p:tag name="KSO_WM_TEMPLATE_CATEGORY" val="diagram"/>
  <p:tag name="KSO_WM_TEMPLATE_INDEX" val="20236919"/>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6"/>
  <p:tag name="KSO_WM_UNIT_FILL_TYPE" val="3"/>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gradient&quot;:[{&quot;brightness&quot;:0,&quot;colorType&quot;:1,&quot;foreColorIndex&quot;:5,&quot;pos&quot;:0,&quot;transparency&quot;:0.5},{&quot;brightness&quot;:0,&quot;colorType&quot;:1,&quot;foreColorIndex&quot;:5,&quot;pos&quot;:0.4099999964237213,&quot;transparency&quot;:0.800000011920929},{&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6919_2*m_i*1_7"/>
  <p:tag name="KSO_WM_TEMPLATE_CATEGORY" val="diagram"/>
  <p:tag name="KSO_WM_TEMPLATE_INDEX" val="20236919"/>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7"/>
  <p:tag name="KSO_WM_UNIT_FILL_TYPE" val="3"/>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gradient&quot;:[{&quot;brightness&quot;:0.800000011920929,&quot;colorType&quot;:1,&quot;foreColorIndex&quot;:5,&quot;pos&quot;:0,&quot;transparency&quot;:0.5799999833106995},{&quot;brightness&quot;:0,&quot;colorType&quot;:1,&quot;foreColorIndex&quot;:5,&quot;pos&quot;:0.9900000095367432,&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6919_2*m_i*1_8"/>
  <p:tag name="KSO_WM_TEMPLATE_CATEGORY" val="diagram"/>
  <p:tag name="KSO_WM_TEMPLATE_INDEX" val="20236919"/>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8"/>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1_1"/>
  <p:tag name="KSO_WM_UNIT_ID" val="diagram20236919_2*m_h_i*1_1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m1-1"/>
  <p:tag name="KSO_WM_UNIT_PRESET_TEXT" val="01"/>
  <p:tag name="KSO_WM_UNIT_FILL_TYPE" val="3"/>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4699999988079071,&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0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6919_2*m_h_f*1_1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添加文本，简明扼要地阐述您的观点。"/>
  <p:tag name="KSO_WM_UNIT_TEXT_FILL_FORE_SCHEMECOLOR_INDEX" val="1"/>
  <p:tag name="KSO_WM_UNIT_TEXT_FILL_TYPE" val="1"/>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6919_2*m_h_a*1_1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TEXT_FILL_FORE_SCHEMECOLOR_INDEX" val="1"/>
  <p:tag name="KSO_WM_UNIT_TEXT_FILL_TYPE" val="1"/>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3_1"/>
  <p:tag name="KSO_WM_UNIT_ID" val="diagram20236919_2*m_h_i*1_3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m1-1"/>
  <p:tag name="KSO_WM_UNIT_PRESET_TEXT" val="03"/>
  <p:tag name="KSO_WM_UNIT_FILL_TYPE" val="3"/>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4699999988079071,&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0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6919_2*m_h_f*1_3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添加文本，简明扼要地阐述您的观点。"/>
  <p:tag name="KSO_WM_UNIT_TEXT_FILL_FORE_SCHEMECOLOR_INDEX" val="1"/>
  <p:tag name="KSO_WM_UNIT_TEXT_FILL_TYPE" val="1"/>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6919_2*m_h_a*1_3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TEXT_FILL_FORE_SCHEMECOLOR_INDEX" val="1"/>
  <p:tag name="KSO_WM_UNIT_TEXT_FILL_TYPE" val="1"/>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1"/>
  <p:tag name="KSO_WM_UNIT_ID" val="diagram20236919_2*m_h_i*1_2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m1-1"/>
  <p:tag name="KSO_WM_UNIT_PRESET_TEXT" val="02"/>
  <p:tag name="KSO_WM_UNIT_FILL_TYPE" val="3"/>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4699999988079071,&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0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6919_2*m_h_f*1_2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添加文本，简明扼要地阐述您的观点。"/>
  <p:tag name="KSO_WM_UNIT_TEXT_FILL_FORE_SCHEMECOLOR_INDEX" val="1"/>
  <p:tag name="KSO_WM_UNIT_TEXT_FILL_TYPE" val="1"/>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6919_2*m_h_a*1_2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TEXT_FILL_FORE_SCHEMECOLOR_INDEX" val="1"/>
  <p:tag name="KSO_WM_UNIT_TEXT_FILL_TYPE" val="1"/>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4_1"/>
  <p:tag name="KSO_WM_UNIT_ID" val="diagram20236919_2*m_h_i*1_4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m1-1"/>
  <p:tag name="KSO_WM_UNIT_PRESET_TEXT" val="04"/>
  <p:tag name="KSO_WM_UNIT_FILL_TYPE" val="3"/>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4699999988079071,&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6919_2*m_h_f*1_4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添加文本，简明扼要地阐述您的观点。"/>
  <p:tag name="KSO_WM_UNIT_TEXT_FILL_FORE_SCHEMECOLOR_INDEX" val="1"/>
  <p:tag name="KSO_WM_UNIT_TEXT_FILL_TYPE" val="1"/>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6919_2*m_h_a*1_4_1"/>
  <p:tag name="KSO_WM_TEMPLATE_CATEGORY" val="diagram"/>
  <p:tag name="KSO_WM_TEMPLATE_INDEX" val="2023691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TEXT_FILL_FORE_SCHEMECOLOR_INDEX" val="1"/>
  <p:tag name="KSO_WM_UNIT_TEXT_FILL_TYPE" val="1"/>
  <p:tag name="KSO_WM_DIAGRAM_MAX_ITEMCNT" val="5"/>
  <p:tag name="KSO_WM_DIAGRAM_MIN_ITEMCNT" val="3"/>
  <p:tag name="KSO_WM_DIAGRAM_VIRTUALLY_FRAME" val="{&quot;height&quot;:423.5055419921875,&quot;left&quot;:60.84267036978654,&quot;top&quot;:60.83316558796378,&quot;width&quot;:830.2073364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212.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3365"/>
  <p:tag name="KSO_WM_TEMPLATE_CATEGORY" val="custom"/>
  <p:tag name="KSO_WM_SLIDE_INDEX" val="7"/>
  <p:tag name="KSO_WM_SLIDE_ID" val="custom20233365_7"/>
  <p:tag name="KSO_WM_TEMPLATE_MASTER_TYPE" val="0"/>
  <p:tag name="KSO_WM_SLIDE_LAYOUT" val="a_e"/>
  <p:tag name="KSO_WM_SLIDE_LAYOUT_CNT" val="1_1"/>
</p:tagLst>
</file>

<file path=ppt/tags/tag21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添加章节标题"/>
  <p:tag name="KSO_WM_UNIT_ID" val="custom20233365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Lst>
</file>

<file path=ppt/tags/tag214.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PRESET_TEXT" val="08"/>
  <p:tag name="KSO_WM_UNIT_ID" val="custom20233365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5"/>
</p:tagLst>
</file>

<file path=ppt/tags/tag215.xml><?xml version="1.0" encoding="utf-8"?>
<p:tagLst xmlns:a="http://schemas.openxmlformats.org/drawingml/2006/main" xmlns:r="http://schemas.openxmlformats.org/officeDocument/2006/relationships" xmlns:p="http://schemas.openxmlformats.org/presentationml/2006/main">
  <p:tag name="KSO_WM_SLIDE_ID" val="custom20234460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365"/>
  <p:tag name="KSO_WM_SLIDE_TYPE" val="text"/>
  <p:tag name="KSO_WM_SLIDE_SUBTYPE" val="picTxt"/>
  <p:tag name="KSO_WM_SLIDE_SIZE" val="904.564*328.446"/>
  <p:tag name="KSO_WM_SLIDE_POSITION" val="-7.87402e-05*139.181"/>
  <p:tag name="KSO_WM_SLIDE_LAYOUT" val="a_l"/>
  <p:tag name="KSO_WM_SLIDE_LAYOUT_CNT" val="1_1"/>
  <p:tag name="KSO_WM_SPECIAL_SOURCE" val="bdnull"/>
  <p:tag name="KSO_WM_DIAGRAM_GROUP_CODE" val="l1-1"/>
  <p:tag name="KSO_WM_SLIDE_DIAGTYPE" val="l"/>
</p:tagLst>
</file>

<file path=ppt/tags/tag216.xml><?xml version="1.0" encoding="utf-8"?>
<p:tagLst xmlns:a="http://schemas.openxmlformats.org/drawingml/2006/main" xmlns:r="http://schemas.openxmlformats.org/officeDocument/2006/relationships" xmlns:p="http://schemas.openxmlformats.org/presentationml/2006/main">
  <p:tag name="KSO_WM_UNIT_VALUE" val="689*1057"/>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4459_1*l_h_d*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217.xml><?xml version="1.0" encoding="utf-8"?>
<p:tagLst xmlns:a="http://schemas.openxmlformats.org/drawingml/2006/main" xmlns:r="http://schemas.openxmlformats.org/officeDocument/2006/relationships" xmlns:p="http://schemas.openxmlformats.org/presentationml/2006/main">
  <p:tag name="KSO_WM_UNIT_VALUE" val="689*1115"/>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4459_1*l_h_d*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218.xml><?xml version="1.0" encoding="utf-8"?>
<p:tagLst xmlns:a="http://schemas.openxmlformats.org/drawingml/2006/main" xmlns:r="http://schemas.openxmlformats.org/officeDocument/2006/relationships" xmlns:p="http://schemas.openxmlformats.org/presentationml/2006/main">
  <p:tag name="KSO_WM_UNIT_VALUE" val="688*92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4459_1*l_h_d*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4459_1*l_h_f*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文本的具体内容简明阐述您的观点"/>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3"/>
  <p:tag name="KSO_WM_BEAUTIFY_FLAG" val="#wm#"/>
  <p:tag name="KSO_WM_TAG_VERSION" val="3.0"/>
  <p:tag name="KSO_WM_UNIT_PRESET_TEXT" val="公司名"/>
  <p:tag name="KSO_WM_UNIT_ID" val="_1*f*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ISCONTENTSTITLE" val="0"/>
  <p:tag name="KSO_WM_UNIT_ISNUMDGMTITLE" val="0"/>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4459_1*l_h_a*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4459_1*l_h_f*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文本的具体内容简明阐述您的观点"/>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ISCONTENTSTITLE" val="0"/>
  <p:tag name="KSO_WM_UNIT_ISNUMDGMTITLE" val="0"/>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4459_1*l_h_a*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4459_1*l_h_i*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3"/>
  <p:tag name="KSO_WM_DIAGRAM_MIN_ITEMCNT" val="3"/>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9"/>
  <p:tag name="KSO_WM_UNIT_USESOURCEFORMAT_APPLY" val="0"/>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4459_1*l_h_i*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3"/>
  <p:tag name="KSO_WM_DIAGRAM_MIN_ITEMCNT" val="3"/>
  <p:tag name="KSO_WM_DIAGRAM_VIRTUALLY_FRAME" val="{&quot;height&quot;:328.44598388671875,&quot;width&quot;:904.5641479492188}"/>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9"/>
  <p:tag name="KSO_WM_UNIT_USESOURCEFORMAT_APPLY" val="0"/>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4459_1*l_h_f*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文本的具体内容简明阐述您的观点"/>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ISCONTENTSTITLE" val="0"/>
  <p:tag name="KSO_WM_UNIT_ISNUMDGMTITLE" val="0"/>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4459_1*l_h_a*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4459_1*l_h_i*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03"/>
  <p:tag name="KSO_WM_UNIT_TEXT_FILL_FORE_SCHEMECOLOR_INDEX" val="1"/>
  <p:tag name="KSO_WM_UNIT_TEXT_FILL_TYPE" val="1"/>
  <p:tag name="KSO_WM_DIAGRAM_MAX_ITEMCNT" val="3"/>
  <p:tag name="KSO_WM_DIAGRAM_MIN_ITEMCNT" val="3"/>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9"/>
  <p:tag name="KSO_WM_UNIT_USESOURCEFORMAT_APPLY" val="0"/>
</p:tagLst>
</file>

<file path=ppt/tags/tag22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55.7*135.4"/>
  <p:tag name="KSO_WM_SLIDE_POSITION" val="86.6*295.1"/>
  <p:tag name="KSO_WM_SLIDE_LAYOUT" val="a_d_l"/>
  <p:tag name="KSO_WM_SLIDE_LAYOUT_CNT" val="1_1_1"/>
  <p:tag name="KSO_WM_SPECIAL_SOURCE" val="bdnull"/>
  <p:tag name="KSO_WM_DIAGRAM_GROUP_CODE" val="l1-1"/>
  <p:tag name="KSO_WM_SLIDE_DIAGTYPE" val="l"/>
  <p:tag name="KSO_WM_TEMPLATE_INDEX" val="20233365"/>
  <p:tag name="KSO_WM_TEMPLATE_SUBCATEGORY" val="0"/>
  <p:tag name="KSO_WM_SLIDE_INDEX" val="1"/>
  <p:tag name="KSO_WM_TAG_VERSION" val="3.0"/>
  <p:tag name="KSO_WM_SLIDE_ID" val="custom20233589_1"/>
  <p:tag name="KSO_WM_SLIDE_ITEM_CNT" val="2"/>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589_1*i*1"/>
  <p:tag name="KSO_WM_TEMPLATE_CATEGORY" val="custom"/>
  <p:tag name="KSO_WM_TEMPLATE_INDEX" val="20233589"/>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KSO_WM_UNIT_TYPE" val="f"/>
  <p:tag name="KSO_WM_UNIT_SUBTYPE" val="e"/>
  <p:tag name="KSO_WM_UNIT_INDEX" val="2"/>
  <p:tag name="KSO_WM_BEAUTIFY_FLAG" val="#wm#"/>
  <p:tag name="KSO_WM_TAG_VERSION" val="3.0"/>
  <p:tag name="KSO_WM_UNIT_PRESET_TEXT" val="年号"/>
  <p:tag name="KSO_WM_UNIT_ID" val="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wm#"/>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589_1*a*1"/>
  <p:tag name="KSO_WM_TEMPLATE_CATEGORY" val="custom"/>
  <p:tag name="KSO_WM_TEMPLATE_INDEX" val="20233589"/>
  <p:tag name="KSO_WM_UNIT_LAYERLEVEL" val="1"/>
  <p:tag name="KSO_WM_TAG_VERSION" val="3.0"/>
  <p:tag name="KSO_WM_UNIT_PRESET_TEXT" val="单击此处&#10;添加标题内容"/>
  <p:tag name="KSO_WM_UNIT_TEXT_FILL_FORE_SCHEMECOLOR_INDEX" val="13"/>
  <p:tag name="KSO_WM_UNIT_TEXT_FILL_TYPE" val="1"/>
  <p:tag name="KSO_WM_UNIT_USESOURCEFORMAT_APPLY" val="0"/>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589_1*i*2"/>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232.xml><?xml version="1.0" encoding="utf-8"?>
<p:tagLst xmlns:a="http://schemas.openxmlformats.org/drawingml/2006/main" xmlns:r="http://schemas.openxmlformats.org/officeDocument/2006/relationships" xmlns:p="http://schemas.openxmlformats.org/presentationml/2006/main">
  <p:tag name="KSO_WM_UNIT_VALUE" val="1906*172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89_1*d*1"/>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233.xml><?xml version="1.0" encoding="utf-8"?>
<p:tagLst xmlns:a="http://schemas.openxmlformats.org/drawingml/2006/main" xmlns:r="http://schemas.openxmlformats.org/officeDocument/2006/relationships"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3365"/>
  <p:tag name="KSO_WM_TEMPLATE_CATEGORY" val="custom"/>
  <p:tag name="KSO_WM_SLIDE_INDEX" val="9"/>
  <p:tag name="KSO_WM_SLIDE_ID" val="custom20233365_9"/>
  <p:tag name="KSO_WM_TEMPLATE_MASTER_TYPE" val="0"/>
  <p:tag name="KSO_WM_SLIDE_LAYOUT" val="a_f"/>
  <p:tag name="KSO_WM_SLIDE_LAYOUT_CNT" val="1_2"/>
</p:tagLst>
</file>

<file path=ppt/tags/tag23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感谢观看"/>
  <p:tag name="KSO_WM_UNIT_ID" val="custom20233365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Lst>
</file>

<file path=ppt/tags/tag235.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2"/>
  <p:tag name="KSO_WM_BEAUTIFY_FLAG" val="#wm#"/>
  <p:tag name="KSO_WM_TAG_VERSION" val="3.0"/>
  <p:tag name="KSO_WM_UNIT_PRESET_TEXT" val="金山办公软件有限公司"/>
  <p:tag name="KSO_WM_UNIT_ID" val="custom20233365_9*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11"/>
</p:tagLst>
</file>

<file path=ppt/tags/tag236.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汇报人：WPS"/>
  <p:tag name="KSO_WM_UNIT_ID" val="custom20233365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11"/>
</p:tagLst>
</file>

<file path=ppt/tags/tag24.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3*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3*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3*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35.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4*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4*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4*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4*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4*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4*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4.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1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1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a="http://schemas.openxmlformats.org/drawingml/2006/main" xmlns:r="http://schemas.openxmlformats.org/officeDocument/2006/relationships" xmlns:p="http://schemas.openxmlformats.org/presentationml/2006/main">
  <p:tag name="KSO_WM_UNIT_TYPE" val="i"/>
  <p:tag name="KSO_WM_UNIT_INDEX" val="16"/>
  <p:tag name="KSO_WM_BEAUTIFY_FLAG" val="#wm#"/>
  <p:tag name="KSO_WM_TAG_VERSION" val="3.0"/>
  <p:tag name="KSO_WM_UNIT_ID" val="_1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a="http://schemas.openxmlformats.org/drawingml/2006/main" xmlns:r="http://schemas.openxmlformats.org/officeDocument/2006/relationships" xmlns:p="http://schemas.openxmlformats.org/presentationml/2006/main">
  <p:tag name="KSO_WM_UNIT_TYPE" val="i"/>
  <p:tag name="KSO_WM_UNIT_INDEX" val="17"/>
  <p:tag name="KSO_WM_BEAUTIFY_FLAG" val="#wm#"/>
  <p:tag name="KSO_WM_TAG_VERSION" val="3.0"/>
  <p:tag name="KSO_WM_UNIT_ID" val="_1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1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1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1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10;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6.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2"/>
  <p:tag name="KSO_WM_BEAUTIFY_FLAG" val="#wm#"/>
  <p:tag name="KSO_WM_TAG_VERSION" val="3.0"/>
  <p:tag name="KSO_WM_UNIT_PRESET_TEXT" val="公司名"/>
  <p:tag name="KSO_WM_UNIT_ID" val="_1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a="http://schemas.openxmlformats.org/drawingml/2006/main" xmlns:r="http://schemas.openxmlformats.org/officeDocument/2006/relationships"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3365"/>
  <p:tag name="KSO_WM_TEMPLATE_CATEGORY" val="custom"/>
  <p:tag name="KSO_WM_SLIDE_INDEX" val="1"/>
  <p:tag name="KSO_WM_SLIDE_ID" val="custom20233365_1"/>
  <p:tag name="KSO_WM_TEMPLATE_MASTER_TYPE" val="0"/>
  <p:tag name="KSO_WM_SLIDE_LAYOUT" val="a_f"/>
  <p:tag name="KSO_WM_SLIDE_LAYOUT_CNT" val="1_3"/>
</p:tagLst>
</file>

<file path=ppt/tags/tag82.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10;添加文档标题"/>
  <p:tag name="KSO_WM_UNIT_ID" val="custom20233365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Lst>
</file>

<file path=ppt/tags/tag83.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3"/>
  <p:tag name="KSO_WM_BEAUTIFY_FLAG" val="#wm#"/>
  <p:tag name="KSO_WM_TAG_VERSION" val="3.0"/>
  <p:tag name="KSO_WM_UNIT_PRESET_TEXT" val="金山办公软件有限公司"/>
  <p:tag name="KSO_WM_UNIT_ID" val="custom20233365_1*f*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11"/>
</p:tagLst>
</file>

<file path=ppt/tags/tag84.xml><?xml version="1.0" encoding="utf-8"?>
<p:tagLst xmlns:a="http://schemas.openxmlformats.org/drawingml/2006/main" xmlns:r="http://schemas.openxmlformats.org/officeDocument/2006/relationships" xmlns:p="http://schemas.openxmlformats.org/presentationml/2006/main">
  <p:tag name="KSO_WM_UNIT_TYPE" val="f"/>
  <p:tag name="KSO_WM_UNIT_SUBTYPE" val="e"/>
  <p:tag name="KSO_WM_UNIT_INDEX" val="2"/>
  <p:tag name="KSO_WM_BEAUTIFY_FLAG" val="#wm#"/>
  <p:tag name="KSO_WM_TAG_VERSION" val="3.0"/>
  <p:tag name="KSO_WM_UNIT_PRESET_TEXT" val="20XX"/>
  <p:tag name="KSO_WM_UNIT_ID" val="custom20233365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11"/>
</p:tagLst>
</file>

<file path=ppt/tags/tag85.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汇报人：WPS"/>
  <p:tag name="KSO_WM_UNIT_ID" val="custom20233365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11"/>
</p:tagLst>
</file>

<file path=ppt/tags/tag86.xml><?xml version="1.0" encoding="utf-8"?>
<p:tagLst xmlns:a="http://schemas.openxmlformats.org/drawingml/2006/main" xmlns:r="http://schemas.openxmlformats.org/officeDocument/2006/relationships"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6"/>
  <p:tag name="KSO_WM_DIAGRAM_GROUP_CODE" val="l1-1"/>
  <p:tag name="KSO_WM_BEAUTIFY_FLAG" val="#wm#"/>
  <p:tag name="KSO_WM_TEMPLATE_INDEX" val="20233365"/>
  <p:tag name="KSO_WM_TEMPLATE_CATEGORY" val="custom"/>
  <p:tag name="KSO_WM_SLIDE_INDEX" val="6"/>
  <p:tag name="KSO_WM_SLIDE_ID" val="custom20233365_6"/>
  <p:tag name="KSO_WM_TEMPLATE_MASTER_TYPE" val="0"/>
  <p:tag name="KSO_WM_SLIDE_LAYOUT" val="a_l"/>
  <p:tag name="KSO_WM_SLIDE_LAYOUT_CNT" val="1_1"/>
  <p:tag name="KSO_WM_SLIDE_DIAGTYPE" val="l"/>
</p:tagLst>
</file>

<file path=ppt/tags/tag87.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目录"/>
  <p:tag name="KSO_WM_UNIT_ISCONTENTSTITLE" val="1"/>
  <p:tag name="KSO_WM_DIAGRAM_GROUP_CODE" val="l1-1"/>
  <p:tag name="KSO_WM_DIAGRAM_COLOR_TRICK" val="1"/>
  <p:tag name="KSO_WM_DIAGRAM_COLOR_TEXT_CAN_REMOVE" val="n"/>
  <p:tag name="KSO_WM_UNIT_ID" val="custom20233365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TEXT_FILL_FORE_SCHEMECOLOR_INDEX" val="15"/>
  <p:tag name="KSO_WM_UNIT_TEXT_FILL_TYPE" val="1"/>
  <p:tag name="KSO_WM_UNIT_USESOURCEFORMAT_APPLY" val="0"/>
</p:tagLst>
</file>

<file path=ppt/tags/tag88.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1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6*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DIAGRAM_MAX_ITEMCNT" val="6"/>
  <p:tag name="KSO_WM_DIAGRAM_MIN_ITEMCNT" val="2"/>
  <p:tag name="KSO_WM_DIAGRAM_VIRTUALLY_FRAME" val="{&quot;height&quot;:285.7718139648438,&quot;left&quot;:164.06055118110234,&quot;top&quot;:185.446376482145,&quot;width&quot;:867.87626659959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89.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3365"/>
  <p:tag name="KSO_WM_TEMPLATE_CATEGORY" val="custom"/>
  <p:tag name="KSO_WM_SLIDE_INDEX" val="7"/>
  <p:tag name="KSO_WM_SLIDE_ID" val="custom20233365_7"/>
  <p:tag name="KSO_WM_TEMPLATE_MASTER_TYPE" val="0"/>
  <p:tag name="KSO_WM_SLIDE_LAYOUT" val="a_e"/>
  <p:tag name="KSO_WM_SLIDE_LAYOUT_CNT" val="1_1"/>
</p:tagLst>
</file>

<file path=ppt/tags/tag9.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添加章节标题"/>
  <p:tag name="KSO_WM_UNIT_ID" val="custom20233365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Lst>
</file>

<file path=ppt/tags/tag91.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PRESET_TEXT" val="01"/>
  <p:tag name="KSO_WM_UNIT_ID" val="custom20233365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5"/>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SLIDE_TYPE" val="text"/>
  <p:tag name="KSO_WM_SLIDE_SUBTYPE" val="picTxt"/>
  <p:tag name="KSO_WM_SLIDE_SIZE" val="413.858*282.882"/>
  <p:tag name="KSO_WM_SLIDE_POSITION" val="480.008*181.544"/>
  <p:tag name="KSO_WM_DIAGRAM_GROUP_CODE" val="l1-1"/>
  <p:tag name="KSO_WM_SLIDE_DIAGTYPE" val="l"/>
  <p:tag name="KSO_WM_SLIDE_LAYOUT" val="a_d_l"/>
  <p:tag name="KSO_WM_SLIDE_LAYOUT_CNT" val="1_1_1"/>
  <p:tag name="KSO_WM_TEMPLATE_INDEX" val="20233365"/>
  <p:tag name="KSO_WM_TEMPLATE_SUBCATEGORY" val="0"/>
  <p:tag name="KSO_WM_SLIDE_INDEX" val="1"/>
  <p:tag name="KSO_WM_TAG_VERSION" val="3.0"/>
  <p:tag name="KSO_WM_SLIDE_ID" val="custom20233280_1"/>
  <p:tag name="KSO_WM_SLIDE_ITEM_CNT" val="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32484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3365"/>
  <p:tag name="KSO_WM_SLIDE_TYPE" val="text"/>
  <p:tag name="KSO_WM_SLIDE_SUBTYPE" val="picTxt"/>
  <p:tag name="KSO_WM_SLIDE_SIZE" val="745.9*95.95"/>
  <p:tag name="KSO_WM_SLIDE_POSITION" val="117.125*383.725"/>
  <p:tag name="KSO_WM_SLIDE_LAYOUT" val="a_d_l"/>
  <p:tag name="KSO_WM_SLIDE_LAYOUT_CNT" val="1_1_1"/>
  <p:tag name="KSO_WM_SPECIAL_SOURCE" val="bdnull"/>
  <p:tag name="KSO_WM_DIAGRAM_GROUP_CODE" val="l1-1"/>
  <p:tag name="KSO_WM_SLIDE_DIAGTYPE" val="l"/>
</p:tagLst>
</file>

<file path=ppt/tags/tag94.xml><?xml version="1.0" encoding="utf-8"?>
<p:tagLst xmlns:a="http://schemas.openxmlformats.org/drawingml/2006/main" xmlns:r="http://schemas.openxmlformats.org/officeDocument/2006/relationships" xmlns:p="http://schemas.openxmlformats.org/presentationml/2006/main">
  <p:tag name="KSO_WM_UNIT_VALUE" val="952*3384"/>
  <p:tag name="KSO_WM_UNIT_HIGHLIGHT" val="0"/>
  <p:tag name="KSO_WM_UNIT_COMPATIBLE" val="0"/>
  <p:tag name="KSO_WM_UNIT_DIAGRAM_ISNUMVISUAL" val="0"/>
  <p:tag name="KSO_WM_UNIT_DIAGRAM_ISREFERUNIT" val="0"/>
  <p:tag name="KSO_WM_UNIT_TYPE" val="d"/>
  <p:tag name="KSO_WM_UNIT_INDEX" val="1"/>
  <p:tag name="KSO_WM_UNIT_ID" val="custom20232484_1*d*1"/>
  <p:tag name="KSO_WM_TEMPLATE_CATEGORY" val="custom"/>
  <p:tag name="KSO_WM_TEMPLATE_INDEX" val="20232484"/>
  <p:tag name="KSO_WM_UNIT_LAYERLEVEL" val="1"/>
  <p:tag name="KSO_WM_TAG_VERSION" val="3.0"/>
  <p:tag name="KSO_WM_BEAUTIFY_FLAG" val="#wm#"/>
  <p:tag name="KSO_WM_DIAGRAM_GROUP_CODE" val="l1-1"/>
  <p:tag name="KSO_WM_UNIT_LINE_FORE_SCHEMECOLOR_INDEX" val="1"/>
  <p:tag name="KSO_WM_UNIT_LINE_FILL_TYPE" val="2"/>
  <p:tag name="KSO_WM_UNIT_USESOURCEFORMAT_APPLY" val="0"/>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84_1*i*1"/>
  <p:tag name="KSO_WM_TEMPLATE_CATEGORY" val="custom"/>
  <p:tag name="KSO_WM_TEMPLATE_INDEX" val="20232484"/>
  <p:tag name="KSO_WM_UNIT_LAYERLEVEL" val="1"/>
  <p:tag name="KSO_WM_TAG_VERSION" val="3.0"/>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9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6_3*l_h_f*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70.77773458445046,&quot;left&quot;:106.52503937007873,&quot;top&quot;:308.922186675392,&quot;width&quot;:766.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9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6_3*l_h_a*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70.77773458445046,&quot;left&quot;:106.52503937007873,&quot;top&quot;:308.922186675392,&quot;width&quot;:766.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9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76_3*l_h_f*1_3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70.77773458445046,&quot;left&quot;:106.52503937007873,&quot;top&quot;:308.922186675392,&quot;width&quot;:766.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9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76_3*l_h_a*1_3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70.77773458445046,&quot;left&quot;:106.52503937007873,&quot;top&quot;:308.922186675392,&quot;width&quot;:766.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2498</TotalTime>
  <Words>2826</Words>
  <Application>Microsoft Office PowerPoint</Application>
  <PresentationFormat>宽屏</PresentationFormat>
  <Paragraphs>347</Paragraphs>
  <Slides>27</Slides>
  <Notes>27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Aa可爱の日系中文</vt:lpstr>
      <vt:lpstr>-apple-system</vt:lpstr>
      <vt:lpstr>HarmonyOS Sans SC</vt:lpstr>
      <vt:lpstr>OPPOSans M</vt:lpstr>
      <vt:lpstr>华文楷体</vt:lpstr>
      <vt:lpstr>宋体</vt:lpstr>
      <vt:lpstr>微软雅黑</vt:lpstr>
      <vt:lpstr>楷体</vt:lpstr>
      <vt:lpstr>汉仪中黑简</vt:lpstr>
      <vt:lpstr>Arial</vt:lpstr>
      <vt:lpstr>Calibri</vt:lpstr>
      <vt:lpstr>Calibri Light</vt:lpstr>
      <vt:lpstr>Cascadia Code</vt:lpstr>
      <vt:lpstr>Courier New</vt:lpstr>
      <vt:lpstr>Times New Roman</vt:lpstr>
      <vt:lpstr>Wingdings</vt:lpstr>
      <vt:lpstr>Office 主题​​</vt:lpstr>
      <vt:lpstr>人工智能-机器学习  — 租房价格预测</vt:lpstr>
      <vt:lpstr>目录</vt:lpstr>
      <vt:lpstr>项目目标</vt:lpstr>
      <vt:lpstr>PowerPoint 演示文稿</vt:lpstr>
      <vt:lpstr>PowerPoint 演示文稿</vt:lpstr>
      <vt:lpstr>机器学习项目实施 </vt:lpstr>
      <vt:lpstr>机器学习项目实施</vt:lpstr>
      <vt:lpstr>数据来源简介</vt:lpstr>
      <vt:lpstr>特征工程</vt:lpstr>
      <vt:lpstr>特征理解</vt:lpstr>
      <vt:lpstr>数据清洗</vt:lpstr>
      <vt:lpstr>PowerPoint 演示文稿</vt:lpstr>
      <vt:lpstr>特征选择-特征相关性分析</vt:lpstr>
      <vt:lpstr>PowerPoint 演示文稿</vt:lpstr>
      <vt:lpstr>模型训练评估优化</vt:lpstr>
      <vt:lpstr>PowerPoint 演示文稿</vt:lpstr>
      <vt:lpstr>评估指标选择</vt:lpstr>
      <vt:lpstr>模型训练-不同模型MAE值比较</vt:lpstr>
      <vt:lpstr>PowerPoint 演示文稿</vt:lpstr>
      <vt:lpstr>平均预测准确度</vt:lpstr>
      <vt:lpstr>调整价格后特征重要性分析对比</vt:lpstr>
      <vt:lpstr>增加集成模型进行训练</vt:lpstr>
      <vt:lpstr>模型部署与展示</vt:lpstr>
      <vt:lpstr>项目总结与问答</vt:lpstr>
      <vt:lpstr>PowerPoint 演示文稿</vt:lpstr>
      <vt:lpstr>PowerPoint 演示文稿</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kang ya</dc:creator>
  <cp:lastModifiedBy>YA KANG</cp:lastModifiedBy>
  <cp:revision>52</cp:revision>
  <dcterms:created xsi:type="dcterms:W3CDTF">2024-06-25T02:23:38Z</dcterms:created>
  <dcterms:modified xsi:type="dcterms:W3CDTF">2024-06-27T16:31:37Z</dcterms:modified>
</cp:coreProperties>
</file>